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8" r:id="rId51"/>
    <p:sldId id="305" r:id="rId52"/>
    <p:sldId id="306" r:id="rId53"/>
    <p:sldId id="307" r:id="rId54"/>
    <p:sldId id="309" r:id="rId55"/>
    <p:sldId id="315" r:id="rId56"/>
    <p:sldId id="310" r:id="rId57"/>
    <p:sldId id="311" r:id="rId58"/>
    <p:sldId id="312" r:id="rId59"/>
    <p:sldId id="313" r:id="rId60"/>
    <p:sldId id="314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29:38.6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</inkml:trace>
  <inkml:trace contextRef="#ctx0" brushRef="#br0" timeOffset="1243">0 1 0,'52'0'172,"28"0"-156,-27 0-16,26 0 16,-26 0-16,0 0 15,0 0-15,0 0 16,0 0-1,-27 0-15,1 0 16,26 0-16,-27 0 16,27 0-16,0 0 15,-27 0-15,1 0 16,-1 0-16,1 0 16,-1 0-16,27 0 15,-27 0-15,1 0 16,-1 0-1,1 0-15,-1 0 16,1 0-16,-1 0 16,1 0-1,-1 0-15,1 0 16,26 0-16,-27 0 16,27 0-16,0 27 15,-27-27 1,27 0-16,0 0 15,0 0-15,0 0 16,0 0-16,26 0 16,1 26-16,-1-26 15,53 27-15,-79-27 16,53 0-16,26 26 16,-26-26-16,53 0 15,-53 53-15,0-53 16,-27 0-16,106 27 15,-105-27-15,25 26 16,1-26-16,53 27 16,-80-27-16,1 0 15,-1 26-15,-26-26 16,53 0-16,-27 0 16,1 26-16,-28-26 15,1 0-15,0 0 16,27 27-16,-27-27 15,0 26 1,26-26-16,-26 0 0,0 0 16,26 0-16,-26 27 15,0-27-15,0 0 16,0 0 0,0 0-16,-27 0 15,-52 0 126,-27 0-141,-106-80 15,0-25-15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49:44.3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0 180 0,'26'0'125,"54"0"-125,-1 0 16,53 0-16,-52-27 16,52 27-16,-105 0 15,-1 0-15,53 0 0,1-26 16,26 26-1,-27 0-15,0 0 16,-26-53-16,0 53 16,27 0-16,-27 0 15,-1-27-15,1 27 16,0 0-16,-26 0 16,-1 0-16,27 0 15,0 0 1,-27 0-16,1 0 15,-1 0-15,1 0 16,-1 0-16,27 0 16,0 0-1,0 0-15,0 0 16,26 0-16,-52 0 16,52 0-16,-26 0 15,0 0-15,0 0 16,0 0-16,0 0 15,-27 0-15,27 0 16,53 0-16,-80 0 16,80 0-16,-26 0 15,-1 0-15,0-26 16,-26 26-16,0 0 16,27 0-16,-27 0 15,-1 0-15,1 0 16,0 0-16,0 0 15,0 0-15,0 0 16,0 0-16,0 0 16,-27 0-16,27 0 15,-26 0 1,-1 0-16,27 0 16,-26 0-16,25 0 15,-25 0 1,52 0-16,-26 0 15,0 0-15,26 0 16,-26 0-16,-26 0 16,26 0-16,0 0 15,0 0 1,-27 0-16,1 0 16,-1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52:08.4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0 191 0,'26'0'187,"27"0"-187,0 0 0,-27 0 16,1 0-16,26 0 16,-27 0-16,27 0 15,0 0-15,-26 0 16,25 0-16,1-26 15,-26 26 1,-1 0-16,1 0 16,-1 0-16,1 0 0,-1 0 15,1 0-15,-1-27 47,1 27-47,25 0 16,-25 0-1,26 0 1,-27 0-16,1 0 16,26-26-1,-27 26-15,1 0 16,25 0-16,1 0 16,0-26-1,0 26-15,-26 0 16,-1 0-16,27 0 15,-26 0-15,-1 0 16,27 0-16,-27 0 16,27 0-16,0 0 15,27 0-15,-28-27 16,1 27-16,27 0 16,-1 0-16,27-26 15,-27 26-15,-26 0 16,0 0-16,0 0 15,0 0-15,0 0 16,26 0-16,-26 0 16,0 0-16,0 0 15,-26 0-15,25 0 16,-25 0-16,26-27 16,-27 27-16,1 0 15,-1 0-15,1 0 16,-1 0-1,1 0-15,-1 0 16,0 0-16,27 0 16,0 0-1,0 0-15,0 0 16,-26 0-16,26 0 16,26 27-16,0-27 15,54 26-15,25-26 16,28 27-16,25 25 15,54-25-15,-106-27 16,79 53-16,-159-53 16,80 0-16,-27 26 15,-53-26-15,-52 0 16,-1 27-16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54:42.2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0 121 0,'26'0'141,"53"0"-141,1 0 15,-1 0-15,1 0 16,-28 0-16,81 0 16,-54 0-16,1 0 15,-1 0-15,0 0 16,27 0-16,0 0 16,-53 0-16,0 0 15,0 0-15,0 0 16,-27 0-16,1 0 15,-1 0 1,0 0 0,1 0-1,-1 0 17,1 0-17,-1 0 1,1 0-16,26 0 15,-27 0-15,27 0 16,0 0-16,0 0 16,-27 0-1,27 0-15,-26 0 16,26 0 0,-27 0-16,27 0 15,-27 0 1,1 0-16,26-26 15,-27 26-15,27 0 16,-26-27 0,-1 27-16,1 0 15,25 0-15,1 0 16,-26 0-16,-1 0 16,1 0-16,52 0 15,-52 0-15,26 0 16,-27 0-16,27 0 15,-27 0 1,1 0-16,-1 0 16,1 0-16,-1 0 15,1 0-15,-1 0 16,27-26-16,0 26 16,0 0-16,0-27 15,0 27 1,0 0-16,0 0 15,-1 0-15,-25 0 16,26 0-16,0 0 16,53 0-16,-80 0 15,80 0-15,-27 0 16,-26 0-16,27 0 16,-54 0-16,27 0 15,-27 0-15,1 0 16,-1 0-16,27 0 15,-26 0-15,-1 0 16,1 0-16,-1 0 16,0 0-1,1 0 1,-1 0 0,1 0-1,-1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55:21.2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2514 123 0,'0'26'47,"-27"1"-47,1-1 16,0 0-16,-1 1 0</inkml:trace>
  <inkml:trace contextRef="#ctx0" brushRef="#br0" timeOffset="7056">0 202 0,'27'0'47,"26"0"-47,0 0 16,0 0-16,-53-26 16,53 26-16,26 0 15,27 0-15,-27 0 16,27 0-16,26 0 15,-79-27-15,53 27 16,0 0-16,-27-26 16,1 26-16,-1 0 15,27-27-15,-27 27 16,-26 0-16,0-26 16,0 26-16,26-53 15,-26 53-15,-26 0 16,-1 0-16,1 0 15,25 0-15,-25 0 16,26 0-16,0 0 16,0 0-16,0 0 15,26 0-15,-26 0 16,0 0-16,0 0 16,0 0-16,0 0 15,-1 0-15,-25 0 16,26 0-16,-27 0 15,27 0-15,-26 0 16,26 0-16,-27 0 16,1 0-1,-1 0 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55:30.0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0 161 0,'26'0'110,"1"0"-79,52 0-16,0 0-15,-26-27 16,27 27-16,-54-26 16,54 26-16,-1 0 15,27-27-15,-27 27 16,-26 0-16,0 0 16,0-26-16,26 26 15,-26 0-15,0-26 16,0 26-16,0 0 15,26 0-15,-52 0 16,26 0-16,0 0 16,-1 0-16,-25 0 15,26 0-15,53 0 16,-53 0-16,-27 0 16,80 0-16,-27 0 15,1 0-15,-27 0 16,52 0-16,1 0 15,0 0-15,26 0 16,-52 0-16,-1 0 16,-26 0-16,0 0 15,26 0-15,-26 0 16,27 0-16,-1 0 16,27 0-16,-53 0 15,26 26-15,-26-26 16,0 0-16,0 26 15,0-26-15,-27 0 16,-26 27-16,27-27 16,-1 0-16,1 0 15,-1 0-15,1 0 16,-1 0 0,-26 26 30,26-26-14,1 27-17,-1-27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56:07.4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77 0,'27'0'125,"26"0"-125,-27 0 16,27 0-16,-26 0 16,25 0-1,-25 0-15,-1 0 16,1 0-16,-1 0 16,1 0-1,-1 0-15,1 0 16,-1 0-16,1 0 15,26 0-15,-53-27 16,79 27-16,-53 0 16,27 0-16,-26 0 15,26 0-15,0 0 16,-27 0 0,0 0-16,1 0 15,26 0-15,-27 0 16,1 0-1,-1 0-15,1 0 16,-1 0 0,1 0-1,-1 0 17,1 0-17,-1 0 1,0 0-16,1 0 15,-1 0 1,1 0 0,-1 0-16,1 0 15,-1 0-15,1 0 16,-1 0-16,1 0 16,25 0-1,-25 0-15,-1 0 16,1 0-16,-1 0 31,1 0-31,-1 0 16,1 0-16,-1 0 15,1 0-15,-1 0 0,1 0 16,25 0-16,1 0 16,0 0-16,-26 0 15,26 0 1,0 0-1,-1 0-15,-25 0 16,26 0-16,-27 0 16,1 0-16,26 0 0,0 0 15,0 0-15,-1 0 16,28 0 0,26 0-16,-27 0 15,-26 0-15,26 0 16,-26 27-16,27-27 15,-1 0-15,27 26 16,-53-26-16,26 0 16,-26 0-16,0 0 15,-27 0-15,1 0 16,-1 0-16,1 0 16,-1 0-16,27 0 15,-26 0-15,-1 0 16,1 0-16,-1 0 15,0 0-15,1 0 16,-1 0-16,1 0 16,-1 0-1,1 0 1,-1 0 0,1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55:21.4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3810 62 0</inkml:trace>
  <inkml:trace contextRef="#ctx0" brushRef="#br0" timeOffset="180">3810 62 0</inkml:trace>
  <inkml:trace contextRef="#ctx0" brushRef="#br0" timeOffset="48138">0 141 0,'27'0'78,"25"0"-62,-25 0-1,-1 0-15,80 0 16,-53 0-16,0-26 16,0 26-16,-27 0 15,27 0-15,0-27 16,-26 27-16,-1 0 16,1 0-16,-1 0 15,1 0-15,-1 0 16,27 0-1,-27 0-15,1-26 16,26 26-16,0 0 16,-27 0-1,1 0 1,25 0-16,-25-26 16,-1 26-16,1 0 15,-1 0 1,1 0-16,-1 0 15,1 0 1,26 0 0,0 0-1,-27 0 1,27 0-16,0 0 16,0 0-16,0-27 15,0 27-15,-27 0 16,0 0-16,1 0 15,26 0-15,-27 0 16,27 0-16,0 0 16,0 0-1,0 0-15,0 0 16,-27 0 0,27 0-16,-26 0 15,-1 0-15,27 0 16,-26 0-1,-1 0-15,27 0 16,-27 0-16,27 0 16,-26 0-1,-1 0-15,1 0 16,-1 0-16,1 0 16,-1 27-1,1-27-15,-1 0 16,27 0-16,-27 0 15,27 0-15,0 0 16,0 26-16,0-26 16,-27 0-1,27 0-15,-26 26 16,-1-26-16,1 0 16,26 0-16,-27 0 15,27 0-15,0 27 16,0-27-16,0 0 15,0 0-15,0 0 16,-27 0-16,1 0 16,25 26-16,-25-26 15,-1 0-15,27 0 16,-26 0-16,-1 0 16,1 0-16,-1 0 15,1 0-15,-1 0 16,1 0-16,-1 0 15,27 0-15,-27 0 16,27 0 0,0 27-16,27-27 15,-28 0-15,1 0 16,27 0-16,26 0 16,-27 0-16,-53 0 15,54 0-15,-54 0 16,27 0-16,0 0 15,0 0-15,0 0 16,-27 0-16,27 0 16,-26 0-16,-1 0 15,27 0 1,0 0-16,-26 0 16,-1 0-16,0 0 0,1 0 15,-1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56:12.2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81 0,'26'0'125,"1"0"-125,26 0 15,-27 0-15,27 0 16,-27 0-16,27 0 16,0 0-16,-26 0 15,26 0-15,0 0 16,-53-26-16,52 26 16,1 0-16,-26 0 15,26 0-15,-27 0 16,1 0-16,-1 0 15,1 0 1,-1 0-16,1 0 0,-1 0 16,0 0-16,1 0 15,-1 0 1,1 0-16,-1 0 16,27 0-16,-26 0 31,-1 0-31,1 0 15,-1 0-15,0 0 0,1 0 16,-1 0 0,1 0-1,-1 0-15,1 0 16,-1 0 0,1 0-1,-1 0 1,1 0-16,-1 0 0,1 0 15,25 0 1,1 0-16,0 0 16,-26 0-16,-1 0 15,27 0-15,-26 0 16,-1 0-16,27 0 16,-27 0-1,1 0 1,-1 0-16,1 0 0,26 0 15,-27 0 1,1 0 0,-1 0-16,1 0 15,-1 0-15,0 0 16,1 0-16,-1 0 16,1 0-1,-1 0-15,1 0 16,-1 0-16,1 0 31,-1 0-31,1 0 16,-1 0-16,0 0 15,1 0-15,-1 0 16,27 0 0,-26 0-16,-1 0 15,1 0-15,26 0 16,0 0-1,-27 0-15,27 0 16,-27 0-16,27 0 16,-26 0-16,26 0 15,-27 0-15,27 0 16,0 0-16,-27 0 16,27 0-16,0 0 15,-26 0-15,26 0 16,0 0-16,-1 0 15,28 0-15,26 0 16,-27 0-16,0 0 16,-26 0-16,0 0 15,27 0-15,-54 0 16,27 0-16,0 0 16,0 0-16,-27 0 15,1 0-15,26 0 16,0 0-16,-1 0 15,1 0-15,0 0 16,-26 0 0,-1 0-16,-26 26 15,27-26-15,-1 0 16,27 0-16,-26 0 16,25 0-16,1 0 15,0 0 1,-26 0-16,26 0 15,-27 0-15,1 0 16,-1 0 0,0 0-16,1 0 15,-1 0-15,27 0 16,0 0-16,0 0 16,-26 0-16,-1 0 15,27 0-15,-27 0 16,27 0-16,-26 0 15,-1 0-15,1 0 16,26 0-16,0 0 16,-27 0-16,53 0 15,-26 0-15,27 0 16,-1 0-16,0 0 16,27 0-16,-26 0 15,-1 0-15,-26 0 16,26 0-16,1 0 15,26 0-15,-80 0 16,27 0-16,53 0 16,-27 0-16,-26 0 15,0 0-15,26 0 16,1 0-16,-27 0 16,0 0-16,-1 0 15,-25 0-15,-1 0 16,1 0-16,-1 0 15,1 0-15,-1 0 16,1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2:08:16.1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0,'27'27'78,"26"-27"-78,-1 26 15,54-26-15,-79 0 16,105 27-16,-53-27 16,1 0-1,52 0-15,-105 26 16,52-26-16,0 0 0,-26 0 16,0 27-16,53-27 31,-80 0-31,27 0 15,0 0-15,-26 26 16,26-26-16,0 0 16,-27 0-16,27 27 15,0-27-15,0 0 0,-27 0 16,1 0-16,26 0 16,-27 0-1,1 0-15,-1 0 16,0 0-16,1 0 15,-1 0-15,1 0 16,26 0-16,0 0 16,-27 0-16,27 0 15,0 0 1,-27 0-16,27 26 16,-26-26-16,26 0 15,0 0-15,52 0 16,-78 0-16,79 0 15,0 0-15,52 0 16,-78 0-16,78 0 16,-25 0-16,-54 0 15,80 0-15,-53 0 16,26 0-16,-26 0 16,26 0-16,-53 0 15,80 0-15,53 0 16,-53 0-16,26 0 15,-79 0-15,26 0 16,27 27-16,-80-27 16,0 0-16,54 26 15,-80-26-15,53 0 16,-27 26-16,53-26 16,-79 0-16,26 0 15,-26 0-15,-26 0 16,-1 0-16,1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05:18.3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81 0,'26'0'141,"27"0"-126,0 0-15,0 0 16,0 0-16,-27 0 16,27 0-16,53 0 15,-80 0-15,27 0 16,0 0-16,0 0 16,-26 0-16,26 0 15,-27 0-15,27 0 16,-27 0-1,1 0-15,26 0 16,-27 0-16,1 0 16,-1 0-16,1 0 15,-1 0 1,1 0-16,-1 0 16,27 0-16,-27 0 31,1 0-31,-1 0 15,1 0 1,-1 0-16,1 0 16,26 0-1,-27 0-15,27 0 16,-27 0-16,27 0 16,-26 0-1,-1 0-15,27 0 16,-26 0-16,-1 0 15,1 0-15,-1 0 16,0 0 0,1 0-1,-1 0 1,1 0-16,-1 0 16,1 0-1,26 0-15,0 0 16,0 0-16,-27 0 15,27 0-15,26 0 16,-26 0-16,0 0 16,26 0-16,-26 0 15,0 0-15,27 0 16,-27 0-16,0 0 16,-1 0-16,1 0 15,0 0 1,0 0-16,0 0 15,-26 0-15,25 0 16,28 0-16,-27 0 16,0 0-16,26 0 15,-26 0-15,0 0 16,26 0-16,-26 0 16,27 0-16,-28 0 15,28 0-15,-27 0 16,0 0-16,0 0 15,0 0-15,-1 0 16,-25 0-16,26 0 16,-27 0-1,27 0-15,-26 0 16,26 0-16,-1 0 16,-25 0-1,52 0-15,-52 0 16,26 0-16,53 0 15,-80 0-15,27 0 16,53 0-16,-53 27 16,26-27-16,-26 0 15,0 0-15,26 0 16,-26 26-16,0-26 16,26 0-16,1 27 15,-27-27-15,26 0 16,-26 0-16,53 0 15,-53 26-15,0-26 16,26 0-16,-26 0 16,0 0-16,0 0 15,-27 0-15,27 0 16,53 27-16,-53-27 16,26 0-16,-26 0 15,27 0-15,-27 26 16,-1-26-1,-25 0-15,-1 0 16,1 0-16,-1 0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29:45.1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48 0,'26'0'156,"1"0"-140,26 0-16,-1 0 15,1 0-15,27 0 16,-27 0 0,53 0-16,-54 0 0,54 0 15,-26 0-15,-27 0 16,-1 0-16,1-27 16,0 27-16,-26 0 15,-1 0 1,1 0-16,26 0 15,0 0 1,-27 0-16,0 0 31,1 0-15,-1 0-16,1 0 16,-1 0-1,1 0 1,-1 0-1,1 0 1,-1 0-16,1 0 16,-1 0-16,0 0 15,1 0 1,-1 0-16,1 0 16,-1 0-1,1 0-15,-1 0 0,1 0 31,26 27-31,0-27 0,-1 0 16,1 0-16,0 0 16,0 0-16,0 0 15,0 0 1,26 26-16,-26-26 16,-26 0-1,-1 0-15,1 0 16,-1 0-16,27 0 0,-26 0 15,-1 0-15,27 26 16,-27-26 0,27 0-1,0 0 1,-26 0-16,-1 0 16,1 0-16,-1 0 15,0 0-15,1 0 31,26 0 1,-27 0-17,1 0 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07:42.3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 0,'53'0'110,"0"0"-95,27 0-15,-27 0 16,26 0-16,27 0 16,26 0-16,27 0 15,0 0-15,-1 0 16,-78 0-16,78 0 15,-52 0-15,-26 0 16,-1 0-16,0 0 16,54 0-16,-54 0 15,0 0-15,54 0 16,-27 0-16,26 0 16,-26 0-16,-53 0 15,79 0-15,-26 0 16,53 27-16,-27-27 15,27 0-15,-107 0 16,54 0-16,106 0 16,-106 0-16,26 0 15,-53 0-15,27 0 16,27 0-16,-28 0 16,28 0-16,25 0 15,1 0-15,-53 0 16,0 0-16,-27 0 15,27 0-15,0 0 16,-27 0-16,1 0 16,-1 0-16,-52 0 15,52 0-15,0 0 16,1 0-16,25 0 16,1 0-16,0 0 15,26 0-15,-26 0 16,27 0-16,-28 0 15,28 0-15,-80 0 16,52 0-16,28 0 16,-27 0-16,26 0 15,-26 0-15,-27 0 16,27 0-16,-27 0 16,-26 0-16,-26 0 15,-1 0-15,1 0 16,-1 0 124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07:45.6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90 0,'80'0'235,"-1"0"-235,1-27 15,-1 27-15,53-53 16,-52 53-16,-1 0 16,27 0-16,0 0 15,-53 0-15,0 0 16,26 0-16,-26 0 16,0 0-16,0 0 15,0 0-15,-27 0 16,27 0-16,-27 0 15,1 0-15,26 0 16,-27 0-16,1 0 16,26 0-1,-27 0-15,1 0 16,-1 0-16,0 0 16,1 0-16,26 0 0,-27 0 15,1 0 1,-1 0-16,27 0 15,-26 0-15,-1 0 16,0 0 0,1 0-16,-1 0 15,27 0-15,0 0 16,0 0 0,-26 0-16,26 0 0,-27 0 15,0 0 1,27 0-16,-26 0 15,-1 0-15,1 0 16,-1 0-16,1 0 16,-1 27-1,1-27-15,-1 0 16,0 0 0,1 0-16,-1 0 15,1 0-15,26 0 16,0 0-16,0 0 15,0 0-15,26 0 16,-26 0-16,26 0 16,-26 0-16,26 0 15,1 0-15,-27 0 16,0 0-16,0 0 16,-27 0-16,1 0 15,25 0-15,-25 0 16,-1 0-1,1 0-15,-1 0 16,1 0 0,-1 0-1,1 0 1,26 0 0,-27 0-16,27 0 15,0 0-15,26 0 16,-26 0-16,0 0 15,0 0-15,-27 0 16,27 0-16,-26 0 16,-1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08:37.9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29 0,'79'26'63,"-26"-26"-48,0 0-15,53 0 16,-27 0-16,53 27 16,1-27-16,-28 0 15,-25 0-15,-1 0 16,54 0-16,-54 0 15,53 0-15,-52 0 16,25 0-16,1 0 16,0 0-16,-27 0 15,54 0-15,-27 0 16,26 0-16,-53 0 16,80 0-16,-53 0 15,26 0-15,-53 0 16,1 0-16,-1 0 15,27 0-15,0 0 16,-27 0-16,27 26 16,-27-26-16,-26 0 15,0 0-15,27 0 16,-1 0-16,80 0 16,-80 0-16,53 0 15,-26 0-15,-53 0 16,80 53-16,25-53 15,-78 0-15,78 0 16,107 0-16,-53 0 16,26 27-16,26-27 15,-105 0-15,53 0 16,-1 0-16,-78 0 16,25 0-16,54 0 15,0 0-15,105 0 16,-158 0-16,106 0 15,105 0-15,-105 0 16,105 0-16,-52 0 16,-80 0-16,26 0 15,1-27-15,-1 27 16,-52 0-16,53 0 16,-54 0-16,80-26 15,-79 26-15,-53 0 16,105-27-16,-25 27 15,-28 0 1,-52 0-16,-27-53 0,-26 53 16,53-26-16,-27 26 15,27 0-15,53 0 16,-54 0 0,54 0-16,-53 0 0,79-27 15,-132 27-15,52 0 16,54 0-1,-53 0-15,-27 0 0,27 0 16,-53 0-16,52 0 16,-105 0-1,0 0-15,-26 0 16,-1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08:41.0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43 0,'0'-27'15,"27"27"48,-1 0-48,1 0-15,26 0 16,-1 0 0,28 0-16,-27 0 0,0 0 15,26 0 1,-26 0-16,53 0 16,-27 0-1,-26 0-15,26 0 16,-52 0-16,52 0 15,-26 0-15,-26 0 16,26 0-16,-27 0 16,1 0-16,25 0 15,-25 0-15,-1 0 16,1 0-16,26 0 16,-27 0-16,27 0 15,-26 0 1,25 0-16,-25 0 15,26 0-15,-27 0 16,1 0 0,26 0-16,-27 0 15,27 0-15,-26 0 16,-1 0 0,0 0-16,1 0 15,-1 0-15,1 0 16,-1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12:02.1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0 136 0,'80'0'141,"-1"0"-126,53 0-15,-26-26 16,26 26-16,-26 0 15,-26-27-15,25 27 16,-25 0-16,-1 0 16,-26 0-16,0 0 15,26 0-15,-26 0 16,0-26-16,0 26 16,0 0-16,-26 0 15,25 0-15,-25 0 16,-1 0-1,1 0-15,26 0 16,-27 0-16,27 0 16,0 0-1,-26 0-15,25 0 16,1 0-16,-26 0 16,-1 0-16,1 0 15,26 0-15,-27 0 16,1 0-16,-1 0 15,0 0-15,27 0 16,-26 0 0,26 0-16,-27 0 15,1 0-15,-1 0 16,1 0-16,-1 0 16,1 0-16,25 0 15,1 0-15,0 0 16,0 0-1,-26 0-15,26 0 16,-27 0-16,0 0 16,1 0-16,-1 0 15,1 0-15,-1 0 16,27 0-16,-26 0 16,-1 0-1,1 0-15,-1 0 16,27 0-16,-27 0 15,27 0-15,-26 0 16,-1 0 0,27 0-16,-26 0 15,-1 0-15,27 0 16,-27 0 0,1 0-16,26 0 15,-27 0-15,54 0 47,-27 0-47,0 0 31,-1 0-31,-25 0 16,-1 0-16,1 0 16,-1 0-16,1 0 15,-1 0 1,1 0-1,-1 0 1,1 0 0,-1 0-16,0 0 15,1 0-15,-1 0 16,1 0 15,-1 0-31,1 0 16,-1 0-1,1 0-15,-1 0 16,1 0 0,-1 0-16,1 0 15,-1 0 1,0 0 0,27 0-16,0 0 15,-26 0-15,-1 0 0,1 0 16,-1 0-1,1 0-15,-1 0 16,0 0 0,1 0-1,-1 0-15,1 0 16,-1 0 0,1 0-16,-1 0 31,1 0-16,-1 0 1,1 0-16,26 0 16,52 26-16,-78-26 15,79 0-15,-53 0 16,-27 0-16,53 27 16,-52-27-16,-1 0 15,1 0-15,26 0 16,-27 0-1,1 0-15,-1 26 16,1-26 0,25 0-16,-25 0 15,-1 0-15,1 0 16,-1 0 0,1 0-16,-1 0 15,1 0 1,-1 0-1,1 0-15,-1 0 16,0 0 0,27 0-16,-26 0 15,26 27-15,-27-27 16,1 0-16,26 0 16,-27 0-16,1 0 15,25 0-15,1 0 16,-26 0-1,-1 0 1,1 0 0,-1 0-1,1 0 1,-1 0-16,1 0 16,-1 0-1,0 0-15,27 0 16,-26 0-16,-1 0 15,1 0 1,-1 0-16,1 0 16,26 0-16,0 0 15,26 0-15,0 0 16,1 0-16,-27 0 16,52 0-16,-25 0 15,-27 0-15,0 0 16,-27 0-16,1 0 15,25 0-15,-25 0 16,26 0-16,0 0 16,-27 0-16,27-27 15,-26 27 1,-1 0-16,27 0 16,-27 0-16,1 0 15,-1 0 1,1 0-1,26 0-15,-27 0 16,27 0-16,0 0 16,-27 0-16,1 0 15,-1 0-15,27 0 16,-26 0-16,-1 0 16,1 0-16,26 0 15,-1 0 1,1 0-16,0 0 15,-26 0-15,26 0 16,-27 0-16,1-26 16,-1 26-16,1 0 15,-1 0-15,0 0 16,1 0-16,-1 0 16,1 0-1,-1 0 1,1 0-16,26-27 15,-27 27-15,1 0 16,78-26-16,-52 26 16,53-53-1,-53 53-15,0 0 16,0 0-16,-27 0 0,1 0 16,-1 0-1,-52 0 188,-106 0-203,26 0 16,-132 26 0,79 54-16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12:04.5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0 125 0,'53'0'109,"-1"0"-93,54 0-16,27 0 15,-28 0-15,1 0 16,0 0-16,26-26 0,-52 26 16,-1 0-16,0 0 15,1 0 1,-54 0-16,27 0 16,0 0-16,27 0 15,-28 0-15,1 0 16,0 0-16,0 0 15,0 0-15,0 0 16,0 0-16,0 0 16,0 0-1,0-27-15,-27 27 16,27 0-16,-26 0 16,-1 0-16,0 0 15,1 0 1,-1 0-16,1 0 15,-1 0 1,1 0-16,26 0 16,0 0-1,-27 0-15,27 0 16,-27 0-16,27 0 16,-26 0-16,26 0 15,0 0-15,0 0 16,-27 0-16,27 0 15,0 0-15,-27 0 16,1 0-16,26-26 16,0 26-16,-1 0 15,-25 0-15,26 0 16,-27 0-16,27 0 16,0 0-16,0 0 15,0 0 1,0 0-16,0 0 15,0 0-15,0 0 16,0 0-16,-1 0 16,28 0-16,-27 0 15,0 0-15,0 0 16,0 0-16,-1-26 16,1 26-16,-26 0 15,26 0-15,0 0 16,0 0-16,-27 0 15,27 0-15,0 0 16,0 0-16,-27 0 16,27 0-1,0 0-15,0 0 16,0 0-16,0 0 16,26 0-16,-26 0 15,-26 0-15,25 0 16,1 0-16,0 0 15,0 0 1,-26 0-16,26 0 16,0 0-16,-1 0 15,-25 0-15,-1 0 16,1 0-16,26 0 16,-27 0-16,1 0 15,26 0-15,-1 0 16,1 0-16,-26 0 15,52 26-15,-52-26 16,26 0-16,0 0 16,26 0-16,-26 0 15,-27 0-15,54 0 16,-27 0-16,-1 0 16,-25 0-16,26 0 15,0 0-15,-27 0 16,1 0-1,-1 0 1,1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14:48.7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0 118 0,'27'0'297,"-1"0"-266,1 0-15,-1 0-16,0 0 15,1 0 1,-1 0-16,1 0 16,-1 0 15,1 0-31,-1 0 16,1 0-1,-1 0-15,1 0 16,-27 26-1,26-26-15,0 0 16,1 0 0,-1 0 15,1 0-15,-1 0-1,1 0 16,-1 0-31,1 0 16,-1 0-16,1 0 16,-1 0 15,1 0-31,-1 0 16,0 0-1,1 0-15,-1 0 16,1 0-1,26 0-15,-27 0 0,1 0 16,-1 0-16,1 0 16,-1 0-16,0 0 31,1 0-31,-1 0 16,1 0-1,-1 0 1</inkml:trace>
  <inkml:trace contextRef="#ctx0" brushRef="#br0" timeOffset="2190">1429 171 0,'53'0'47,"0"0"-47,0 0 15,26 0-15,0 0 16,1-27-16,-27 27 16,26 0-16,27 0 15,-53-53-15,0 53 16,0 0-16,-27 0 16,27 0-16,0 0 15,0 0-15,-27 0 16,1 0-16,-1 0 15,1 0-15,-1 0 16,1 0 0,-1 0-16,1 0 15,-1 0-15,0 0 16,1 0-16,-1 0 16,1 0-16,26 0 15,-27 0-15,1 0 16,26 0-1,-27 0-15,27 0 16,-27 0-16,1 0 16,-1 0-16,1 0 15,26 0-15,0 0 16,0 0-16,26 0 16,27 0-16,-27 0 15,0 0-15,1 0 16,52 0-16,-52 0 15,25 0-15,1 0 16,0 0-16,-27 0 16,1 0-16,26 0 15,-27 0-15,27 0 16,-53 0-16,26 0 16,53 0-16,-52 0 15,-1 0-15,53 0 16,-26 0-16,-26 0 15,52 0-15,-53 0 16,54 0-16,-28 0 16,-25 0-16,26 0 15,-27 0-15,27 0 16,-27 0-16,27 0 16,-27 0-16,1 0 15,-1 27-15,-52-27 16,26 0-16,-27 0 15,27 0-15,-27 0 16,27 0 0,-26 0-16,26 0 15,-27 0-15,1 0 16,-1 0-16,1 0 16,-1 0-16,0 0 15,1 0-15,-1 0 16,1 0-1,-1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18:25.528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18:35.1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1676 0,'80'0'78,"52"0"-78,-26 0 16,26 0-16,-26 0 15,53 0-15,-27 0 16,-26 0-1,26 0-15,-26 0 16,0 0-16,-1 0 0,-52 0 16,27 0-16,-27 0 15,-27 0-15,27 0 16,0 0-16,53 0 16,-53 0-1,0 0-15,-27 0 16,1 0-16,-1 0 15,27 0-15,0 0 16,-27 0 0,27 0 15,-26 0-31,-1 0 16,1-26-1,-1 26-15,-26-26 0,27 26 16,-1 0-16,0 0 15,1 0 1,-27-27 0,26 27-16,1-26 15,-27-1-15,26 1 16,1-1-16,26 1 16,-27 26-16,1-27 0,-1-26 15,0 53 1,-26-52-16,53 25 15,-26 1-15,-1-1 16,1 1-16,-1-1 16,-26 1-1,27 26-15,-27-53 16,0 26 0,0 1-1,0-27-15,0 27 16,0-1-1,0 1-15,0-1 16,0-26-16,-27 53 16,27-26-16,-53-27 15,27 26-15,-27-25 16,26-28-16,-52 1 16,26-1-16,-53 27 15,27-52-15,-27 52 16,53 26-16,-26-26 15,26 0-15,0 27 16,0 26-16,0-26 16,0-1-16,0 27 15,27-26-15,-1 26 16,-25 0-16,25 0 16,-26 0-1,27 0-15,-1 0 16,1 0-16,-1 0 15,1 0 1,-1 0-16,1 0 16,-1 0-16,1 0 15,-27 26-15,0 1 16,27-27 0,-27 26-16,0 0 15,0 1-15,-26-1 16,26 27-16,-27 0 15,1 0-15,26-26 16,-26 25-16,26-25 16,-27 26-16,80-27 15,-53 1-15,27-1 16,0 1-16,-1-1 16,1-26-16,26 27 15,-27-27-15,1 0 31,26 26-31,-27 1 16,1-1 0,26 0-16,-27 1 15,27-1-15,-26 1 16,26 26-16,0 0 16,0 0-16,0-27 15,0 27-15,0 0 16,0 0-1,0-27-15,0 27 16,26-26-16,1-1 16,-1-26-16,-26 27 15,27-1 1,-27 0-16,26 1 16,-26-1-16,27 1 15,-1-27-15,1 0 16,-1 26-16,0 1 15,-26-1-15,27 1 16,26-1-16,-27-26 16,1 27-16,-1-27 15,1 0-15,-1 0 16,27 0 0,-27 0-16,1 0 15,-1 0-15,1 0 16,-1 0-1,1 0 1,-1 0 0,1 0-1,-1 0 1,1 0-16,-1 0 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18:41.2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0 159 0,'26'0'125,"1"0"-109,25 26-16,1-26 15,27 0-15,-27 27 16,26-27-16,-26 0 15,26 0-15,-26 26 16,27-26-16,-27 0 16,-1 0-16,1 0 15,0 0-15,0 0 16,-26 0-16,26 0 16,-1 0-16,1 0 15,-26 0-15,26 0 16,0 0-16,53 0 15,-80 0-15,0 0 16,1-26-16,26 26 16,0 0-16,0 0 15,0 0-15,-27 0 16,27 0-16,0 0 16,53 0-16,-27 0 15,0 0-15,1 0 16,-1 0-16,53 0 15,-79 0-15,27 0 16,-27 0-16,26 0 16,-26 0-16,26 0 15,1 0-15,26 0 16,-54 0-16,107 0 16,-79 0-16,-1 0 15,0 0-15,1 0 16,52 0-16,-53 0 15,1 0-15,52 0 16,-53 0-16,1 0 16,52 0-16,-53 0 15,27 0-15,27 0 16,-54 0-16,0 0 16,186 0-1,-186 0-15,1 0 16,-1 0-16,291 0 47,107 0-47,-398 0 15,53 0-15,-26 0 16,27 0-16,-54 0 16,27 0-16,0 0 15,-27 0-15,0 26 16,1-26-16,-27 0 15,0 0-15,-1 0 16,1 0-16,0 0 16,27 0-16,-1 0 15,-26 0-15,-27 0 16,27 0-16,27 0 16,-27 0-16,0 0 15,-1 26-15,28-26 16,26 27-16,-80-27 15,27 0-15,53 0 16,-27 26-16,-26-26 16,27 0-16,-1 0 15,53 27-15,-79-27 16,26 0 0,1 0-16,-1 0 0,27 0 15,-27 0-15,27 0 16,-26 0-16,25 0 15,-25 0-15,26 0 16,26 0-16,-26 0 16,26 0-1,-53 0-15,1 0 16,79 0-16,-1 0 0,-25 0 16,-54 0-16,53 0 15,-52 0 1,105 0-16,-132 0 15,79 0 1,-53 0-16,80 0 16,-79 0-16,52 0 15,-26-27-15,26 27 0,-26 0 16,-53-26-16,79 26 16,-53 0-16,1-27 15,26 27 1,-53 0-16,26 0 15,-26-26-15,0 26 16,0 0-16,0 0 16,0 0-1,-27 0-15,27 0 16,0 0-16,-27 0 16,1 0-16,79 0 15,-54-26-15,28 26 16,-1-27-16,-26 27 15,27 0-15,25-26 16,-25 26-16,-27 0 16,26-27-16,0 27 15,1 0-15,26 0 16,-27-53-16,-26 53 16,26 0-16,1 0 15,-1 0-15,27 0 16,0 0-16,-27 0 15,53 0-15,-26 0 16,26 0-16,-26 0 16,27-26-16,-54 26 15,0 0-15,27 0 16,-26-27-16,-28 27 16,-25 0-16,-27-26 140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29:47.9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0,'52'0'78,"1"0"-78,0 0 0,0 0 15,0 0 1,0 0-16,0 0 16,26 0-16,-26 0 0,0 0 15,27 0 1,-54 0-16,27 0 15,-27 0-15,1 0 0,52 0 16,-26 0 0,0 0-16,0 0 15,26 0-15,-26 0 16,27 0-16,25 0 16,-25 27-16,-1-27 15,-26 0-15,27 0 16,-28 0-1,28 26-15,-54-26 16,1 0 0,-1 0-16,1 0 15,-1 0 1,1 0 15,-1 0-15,0 0-1,1 0 1,-1 0-16,1 0 16,-1 0-1,1 0-15,-1 0 16,27 0 0,0 0-16,0 0 15,0 0-15,0 0 16,0 0-1,-27 0-15,1 0 16,-1 0-16,1 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3:49:48.5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0,'26'0'125,"80"0"-109,53 0-16,105 0 15,-78 0-15,25 0 16,-52 0-16,0 0 15,-27 0-15,27 0 16,0 0-16,-54 0 16,28 0-16,-54 0 15,1 0-15,-1 0 16,53 0-16,-79 0 16,0 0-16,0 0 15,-27 0-15,54 0 16,-1 0-16,-26 0 15,26 0-15,1 0 16,-27 0-16,26 0 16,53 0-16,-52 0 15,-1 0-15,1 0 16,52 0-16,-26 0 16,-27 0-16,53 0 15,-52 0-15,-1 0 16,80 0-16,26 0 15,-79 0-15,26 0 16,-52 0-16,25 0 16,28 0-16,-54 26 15,0-26-15,54 0 16,-54 0-16,0 0 16,1 0-16,-1 0 15,27 0-15,-27 0 16,27 0-16,53 0 15,-53 0-15,0 0 16,26 0-16,-26 0 16,26 0-16,0 0 15,1 0-15,-28 0 16,1 0-16,0 0 16,26 0-16,-52 0 15,-1 0-15,1 0 16,78 53-16,-25-53 15,-28 0-15,28 0 16,-27 0-16,158 0 16,-105 0-16,0 0 15,-54 0-15,239 0 16,-132 0-16,53 26 16,-54-26-16,80 0 15,-79 0-15,0 0 16,52 0-16,-52 0 15,0 0-15,-1 0 16,54 0-16,-27 0 16,-26 0-16,-1 0 15,-105 0-15,106 0 16,0 0-16,-80 0 16,-26 0-16,26 0 15,-26 0-15,26 0 16,-26 0-16,53 0 15,-1 0-15,1 0 16,-27 27 0,-26-27-16,27 0 0,25 0 15,-78 0-15,-1 0 16,53 0-16,-26 0 16,0 0-16,-27 0 15,1 0-15,-1 0 16,-52 0-1,-1 0-15,1 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4:03:22.8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0 138 0,'0'-26'141,"132"26"-48,-26 0-77,26-27-16,27 27 16,-27 0-16,-26 0 15,26 0-15,-26 0 16,-26-26-16,25 26 15,-25 0-15,-27 0 16,-27 0-16,1 0 16,26 0-16,-1 0 15,1 0-15,0 0 16,0 0-16,27 0 16,-1 0-16,27 0 15,-27 0-15,1 0 16,-1 0-16,0 0 15,27 0-15,-26 0 16,-28 0-16,-25 0 16,-1 0-16,1 0 15,-1 0-15,1 0 16,-1 0 0,1 0-16,-1 0 15,27 0 1,0 0-16,0 0 15,0 0-15,0 0 16,26 0-16,-26 0 16,26 0-16,-52 0 15,52 0-15,1 0 16,-1 0-16,53 0 16,-79 0-16,53 0 15,-27 0-15,27 0 16,-26 0-16,25 0 15,1 0-15,-26 0 16,-1 0-16,27 0 16,26 0-16,-53 0 15,54 0-15,-54 0 16,1 0-16,-28 0 16,1 0-16,27 0 15,-54 0-15,27 0 16,0 0-16,0 0 15,0 0-15,26 0 16,-52 0-16,-1 0 16,27 0-16,-26 0 15,-1 0-15,27 0 16,0 0-16,-27 0 16,1 0-16,26 0 15,52 0-15,-78 0 16,52-27-16,-52 27 15,26 0-15,0 0 16,0 0-16,-1 0 16,1 0-16,-26-26 15,26 26-15,0 0 16,0 0-16,26 0 16,-26 0-16,26 0 15,-26 0-15,27 0 16,-28 0-16,1 0 15,-26 0-15,-1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4:04:22.6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78 0,'27'0'219,"26"0"-219,0 0 15,0 0-15,0 0 16,-1 0-16,1 0 15,27 0-15,-27 0 16,-27 0-16,27 0 16,0 0-16,0 0 15,-27 0-15,1 0 16,-1 0-16,1 0 16,-1 0-16,1 0 15,-1 0-15,1 0 16,-1 0-1,27 0-15,0 0 16,-27 0-16,1 0 16,-1 0-16,1 0 15,-1 0-15,1 0 16,-27 27-16,26-27 16,27 0-16,-27 0 15,1 0-15,-1 0 16,27 0-16,0 0 15,0 0-15,26 0 16,-52 0-16,26 0 16,0 0-16,-27 0 15,1 0 1,-1 0 0,1 0-16,25 0 15,-25 0-15,-1 0 16,1 0-16,-1 0 15,1 0 1,-1 0-16,1 0 16,-1 0-1,1 0-15,-1 0 16,1 0-16,-1 0 16,0 0-16,27 0 15,-26 0 1,26 0-16,0 0 15,-27 0-15,27-27 16,0 27 0,-27 0-16,1 0 15,26 0-15,-27 0 16,1 0-16,-1 0 16,1 0-16,26 0 15,-27 0-15,0 0 16,1 0-16,-1-26 15,1 26-15,26 0 16,-27 0-16,27 0 16,0 0-16,0 0 15,0 0-15,-27 0 16,27 0-16,53 0 16,-79 0-16,25 0 15,-25 0-15,26 0 16,0 0-16,0 0 15,0 0-15,-27 0 16,27 0-16,-27 0 16,27 0-16,0 0 15,-26 0-15,52 0 16,-26 0-16,0 0 16,-27 0-16,27 0 15,-26 0-15,26 0 16,0 0-16,-27 0 15,27 0-15,0 0 16,0 0-16,0 0 16,26 0-16,0 0 15,-26 0-15,-26 0 16,26 0-16,0 0 16,0 0-16,-1 0 15,1 0 1,0 0-16,0 0 15,0 0-15,27 0 16,-28 0-16,1 0 16,0 0-16,0 0 15,0 0-15,-26 0 16,-1 0-16,0 0 16,27 0-16,-26 0 15,26 0-15,0 0 16,0 0-16,0 0 15,-1 0 1,1 0-16,0 0 16,27 0-16,-54 0 15,53 0-15,-26 0 16,27 0-16,-27 0 16,26 0-16,0 0 15,27 0-15,-26 0 16,-27 0-16,26 0 15,-26 0-15,26 0 16,-26 0-16,0 0 16,-26 0-16,25 0 15,-25 0-15,-1 0 16,27 0-16,0 0 16,27 0-16,-54 0 15,80 0 1,-53 0-16,0 0 15,0 0-15,0 0 16,-1 0-16,1 0 16,-53 26-16,80-26 15,-27 0-15,26 0 16,-26 0-16,53 0 16,-53 0-16,-27 0 15,27 0-15,0 0 16,0 0-16,-27 0 15,27 0-15,-26 27 16,26-27-16,-27 0 16,1 0-1,-1 0-15,0 0 16,1 0 15,-80 0 79,-106 0-95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4:04:24.6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0 238 0,'27'0'78,"52"0"-62,-26 0-16,53 0 16,0 0-16,-27 0 15,53 0-15,-26 0 16,-27 0-16,27 0 16,-53 0-1,27 0-15,-28 0 0,-25 0 16,-1 0-16,80 0 15,-79 0-15,26 0 16,52-52-16,-78 52 16,-1 0-16,27 0 15,0 0 1,27 0-16,-28 0 16,1 0-16,0 0 0,0 0 15,-26 0-15,26 0 16,-27 0-16,0 0 15,1 0-15,-1 0 16,27 0 0,-26 0-16,26 0 15,-27 0-15,1 0 16,-1 0-16,27 0 0,0 0 16,-27 0-1,27 0-15,0 0 16,0 0-1,0 0-15,0 0 16,0 0-16,0 0 16,0 0-16,0 0 15,0 0-15,-1 0 16,-25 0-16,79 0 16,-27 0-16,27-53 15,0 53-15,-27 0 16,-26 0-16,0 0 15,0 0-15,0 0 16,0 0 0,-27 0-16,1 0 15,26 0-15,-27 0 16,0 0 0,1 0-16,-1 0 15,1-27-15,-1 27 16,1 0-1,-1 0-15,1 0 16,-1-26-16,27 26 16,0 0-16,0 0 15,0 0-15,0 0 16,0-27-16,0 27 16,-27 0-1,0 0-15,1 0 16,-27-26-1</inkml:trace>
  <inkml:trace contextRef="#ctx0" brushRef="#br1" timeOffset="6914">11589 0 0,'26'0'250,"27"0"-250,-26 0 15,52 0-15,-26 0 16,0 27-16,26-27 16,-26 0-1,0 0-15,0 0 0,-27 0 16,27 0-16,-26 0 16,26 26-16,-27-26 15,27 0-15,-26 0 16,-1 0-16,1 0 15,25 0-15,-25 0 16,26 0-16,-27 0 16,1 0-16,-1 0 15,27 0-15,0 0 16,-27 0-16,27 0 16,27 0-16,-27 0 15,0 0 1,26 0-16,-53 0 15,27 0-15,27 0 16,-27 0-16,0 0 0,-1 0 16,28 0-1,-27 0 1,-27 0-16,27 27 16,0-27-16,-26 0 15,25 0-15,-25 0 16,26 0-16,0 0 15,0 0-15,0 0 0,26 0 16,-26 0 0,26 0-16,-26 0 15,53 0-15,-80 0 16,54 26-16,-27-26 16,0 0-1,26 0-15,-26 0 16,26 0-16,-26 0 15,53 0-15,-53 0 16,26 0-16,1 0 16,-27 0-16,26 27 15,-26-27-15,0 0 16,0 0-16,0 0 16,26 0-16,-26 0 15,26 0-15,-26 0 16,0 0-16,27 0 15,-28 0-15,81 0 16,-54 0-16,1 0 16,-1 0-16,0 0 15,27 0-15,-27 0 16,27 0-16,-26 0 16,-27 0-16,52 0 15,-25 0-15,-27 0 16,26 0-16,-26 0 15,53 0-15,-53 0 16,26 0-16,-26 0 16,53 0-16,-53 0 15,26 0-15,-26 0 16,26 0-16,27 0 16,-53 0-16,27 0 15,-27 0-15,52 0 16,-52 0-16,27 0 15,-1 0-15,-26 0 16,0 0-16,0 0 16,0 0-16,0 0 15,-27 0-15,27 0 16,106 0 0,-27 0-1,-79 0-15,0 0 16,0 0-16,0 0 15,0 0 1,26 0-16,-26 0 16,26 0-16,-26 0 15,0 0-15,0 0 16,0 0-16,-27 0 16,54 26-16,-27-26 15,26 0-15,0 0 16,1 0-16,26 0 15,-27 0-15,0 0 16,-26 0-16,27 0 16,-1 0-16,-26 0 15,53 0-15,-80 0 16,80 0-16,-27 0 16,-26 27-16,27-27 15,-54 0-15,27 0 16,0 0-16,0 0 15,0 0-15,0 0 16,-27 0 0,1 0-16,26 0 15,0 0-15,-27 0 16,0 0-16,80 0 16,-26 0-16,-27 0 15,52 0-15,-25 0 16,26 0-16,-80 0 15,80 0-15,0 26 16,26-26-16,-26 0 16,-27 0-16,27 0 15,-27 0-15,27 0 16,27 0-16,-28 0 16,1 0-16,-26 53 15,-27-53-15,52 0 16,-25 0-16,26 0 15,-53 0-15,-27 0 16,80 0-16,-53 0 16,0 0-16,-27 0 15,1 0-15,-1 0 16,0 0-16,27 0 16,0 0-1,0 0-15,0 0 0,-26 0 16,26 0-1,-1 0-15,1 0 16,27 0-16,-27 0 16,0 0-16,52 0 15,-25 0-15,-1 0 0,53 0 16,-105 0-16,79 0 16,0 0-1,-27 0-15,53 0 16,-52 0-16,-1 0 15,0 0-15,54 0 16,-80 0-16,26 0 16,0 0-16,-26 0 0,0 0 15,0 0 1,26 0-16,-26 0 16,0 0-16,0 0 15,0 0-15,-26-27 16,25 27-16,-25 0 15,26 0 1,-27 0-16,1 0 16,26-26-16,0 26 15,-27 0 1,27 0-16,0 0 16,-27 0-16,27 0 15,-26 0 1,-1 0-16,27 0 15,-26 0-15,-1 0 16,0 0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11:34.62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0 317 0,'26'0'94,"54"0"-78,-1 0-16,53 0 15,-52 0-15,25 0 16,28 0-16,-27 0 15,52-53-15,-25 53 16,-1-26-16,-53 26 16,27-26-16,0 26 15,-27 0-15,27-27 16,26 27-16,-52-26 16,-1 26-16,-26-27 15,0 27-15,53 0 16,-80 0-16,27-26 15,0 26-15,53 0 16,-53 0-16,26-27 16,1 27-16,52 0 15,-26-26-15,26 26 16,-26 0-16,26 0 16,-26-53-16,26 53 15,27 0-15,-80 0 16,27 0-16,0 0 15,-79 0-15,-1 0 16,0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11:36.2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 0,'53'0'63,"27"0"-48,-1 0-15,0 0 16,-26 0-16,53 0 16,0 0-16,-27 0 15,1 0-15,26 0 16,-53 0-16,-1 0 16,-25 0-1,79 0-15,-80 0 0,27 0 16,53 0-1,-27 0-15,1 0 0,-27 0 16,0 0-16,-1 0 16,1 0-16,0 0 15,0 0 1,-26 0-16,-1 0 16,27-26-16,0 26 0,26 0 15,-52 0 1,-1 0-16,1 0 0,-1 0 15,1 0-15,-1 0 32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11:37.7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0,'0'26'31,"26"-26"-15,27 27-1,0-27-15,0 26 16,0-26-16,0 27 16,0-27-16,26 0 15,-26 26-15,53-26 16,-53 0-16,26 0 15,-26 0-15,27 0 16,-27 0-16,0 0 16,26 0-16,-26 0 15,-27 0-15,27 0 16,0 0 0,-26 0-16,25-26 15,-25 26-15,-1 0 16,1 0-1,-1 0 1,1 0-16,-1 0 16,27 0-16,-26 0 15,-1 0 1,27 0-16,53 0 16,-80 0-16,1 0 15,-1 0 1,1 0-16,-1 0 0,1 0 15,-1 0 17,0 0-32,1 0 15,26 0-15,0 0 16,-27 0-16,27-27 16,0 27-16,0 0 15,0 0-15,-27 0 0,1 0 16,-1 0-1,54-79 189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13:03.5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0 116 0,'26'0'16,"27"0"-16,-26 0 0,26 0 15,0 0 1,-1 0-16,28 0 0,-27 0 15,-27 0 1,27 0-16,-26 0 16,-1 0-16,27 0 15,-27 0-15,1 0 16,26 0-16,-27 0 16,1 0-16,26 0 15,-27 0-15,27-27 0,-27 27 16,1 0-1,-1 0-15,1 0 0,-1 0 16,27 0 0,0-26-16,0 26 15,0 0-15,0 0 0,-27 0 16,27 0 0,-26 0-16,26-27 0,0 27 31,-27 0-31,80 0 0,-53 0 15,79 0-15,-53 0 16,27 0 0,-79 0-16,79 0 15,-54 0-15,1 0 16,-26 0-16,26 0 16,-27 0-16,1 0 15,26 0-15,-27 0 16,27 0-16,-27 0 15,27 0-15,-26 0 16,26 0-16,-27 0 16,27 0-16,0 0 15,0 0 1,-27 0 0,1 0-16,-1 0 15,1 0-15,26 0 16,-27 0-1,1 0 17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30:34.8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0 108 0,'26'0'78,"1"0"-62,26 0-16,-1 0 15,1-27-15,27 27 16,-27 0-16,26 0 16,-26 0-1,26 0-15,-52 0 0,52 0 16,-26 0-1,26 0-15,-52 0 0,26 0 16,-27 0-16,1 0 16,26 0-16,-27 0 15,1 0-15,-1 0 16,27 0 0,0 0-16,-27 0 15,27 0 1,-26 0-16,26 27 0,0-27 15,-27 0 1,27 0 0,-27 0-16,27 26 0,-26-26 15,26 27 1,-27-27-16,27 0 0,0 0 16,0 0-1,0 0-15,0 26 0,-27-26 16,27 27-1,-26-27-15,-1 0 0,0 0 16,1 0 0,26 0-16,-27 26 15,27-26-15,0 0 0,-26 0 16,-1 0 0,1 0-16,-1 27 15,0-27-15,27 0 16,0 26-1,-26-26-15,-1 0 16,1 0 0,-1 0-16,27 0 0,-27 0 15,1 0 1,-27 27-16,53-27 16,-27 0-16,27 0 15,0 26-15,0-26 16,0 0-16,0 0 15,0 0-15,0 0 16,-27 0-16,1 0 16,26 0-16,-1 0 15,-25 0-15,26 0 0,-27 0 16,1 0 0,-1 0-16,27 0 15,-26 0-15,52 0 16,-53 0-16,1 0 15,79-26-15,-53 26 16,0 0-16,-1-27 16,1 27-16,-26 0 0,52-26 15,-52 26 1,52-27-16,-52 27 16,25 0-16,1-26 15,0 26-15,-26 0 16,26 0-16,-27 0 15,27 0-15,-27 0 16,-26-27-16,53 27 0,-26 0 16,26 0-1,-27 0-15,27 0 16,-26 0-16,78 0 16,-52 0-16,-26 0 15,79 0-15,-27 0 16,-26 0-16,-27 0 15,54 0 1,-27 0-16,-27 0 16,1 0-1,-1 0-15,1 0 0,-1 0 16,0 0 0,27 0-16,-26 0 15,26 0-15,26 0 16,-26 0-1,0 0-15,0 0 0,-27 0 16,1 0 0,-1 0-16,27 0 0,-26 0 15,26 0-15,-27 0 16,0 0-16,27 0 16,-26 27-16,26-27 15,0 0 1,0 0-16,-27 0 0,27 0 15,-27 0 1,27 0-16,0 0 0,0 0 16,0 0-16,-26 0 15,52 0-15,-26 0 16,0 0-16,0 0 16,0 0-1,-27 0-15,0 0 0,54 0 16,-27 0-1,0 0-15,-27 0 16,54 0-16,-54 0 0,0 0 16,27 0-16,-26 0 15,26 0-15,0 0 16,-27 0 0,1 0-16,-1 0 0,27 0 15,0 0 1,0 0-16,26 0 15,-26 0-15,0 0 16,0 0-16,-27 0 0,27 0 16,-26 26-16,26-26 15,0 0 1,-1 0-16,1 0 16,0 0-1,27 0-15,-27 0 0,0 0 16,26 27-1,-26-27-15,26 0 0,-26 0 16,0 0-16,26 0 16,-26 0-1,80 0-15,-80 0 0,26 0 16,0 0 0,1 0-16,-27 0 0,52 0 15,-25 0 1,-1 0-16,-26 0 0,26 0 15,1 0 1,-27 0-16,0 0 16,0 0-16,-27 0 15,27 0 1,-27 0-16,1 0 16,-1 0-1,1 0-15,26 0 0,26 0 16,-26 0-1,26 0-15,-26 0 16,27 0-16,-27 0 0,-1 0 16,1 0-1,-26 0-15,26 0 0,0 0 16,0 0 0,-27 0-16,1 0 0,25 0 15,-25 0 1,26 0-16,26 0 15,-26 0-15,0 0 16,26 0-16,-26 0 16,27 0-16,-54 0 0,54 0 15,-28 0 1,1 0-16,0 0 0,-26 0 16,-1 0-1,1 0-15,26 0 16,-27 0-16,27 0 15,0 0-15,0 0 16,0 0-16,-27 0 0,80 0 16,-53 0-1,0 0-15,-27 0 0,27 0 16,-26 0 0,-1 0-16,27 0 15,0 0-15,-27 0 16,1 0-16,26 0 15,-27 0 1,54 0-16,-1 0 0,27 0 16,0 26-16,-27-26 0,27 0 15,0 27 1,-27-27 0,27 26-16,-27-26 0,1 0 15,-1 0-15,27 0 16,-27 0-1,-26 0-15,27 27 0,-28-27 16,1 0-16,0 0 16,0 0-16,0 0 15,-26 0-15,25 0 16,1 0-16,-26 0 16,26 0-16,0 0 15,0 0 1,-27 0-16,1 0 0,-1 0 15,27 0 1,-27 0-16,54 0 0,-27 0 16,26 0-16,-26 0 15,26 0-15,1 0 16,26 0 0,-27 0-16,0 0 15,-26 0-15,27 0 0,-28 0 16,1 0-1,27 0-15,-27 0 16,0 0-16,26 0 0,-26 0 16,0 0-16,26 0 15,27 0-15,-80 0 16,80 0 0,0 0-16,-26 0 0,-28 0 15,28 0 1,26 0-16,-27 0 0,27 0 15,-80 0 1,54 0-16,-27 0 0,-27 0 16,1 0-1,-1 0-15,0-27 16,1 27-16,-1 0 16,1-26-1,26-1-15,-27 27 0,1 0 16,52-26-1,0-1-15,-26 27 16,0-26-16,0 26 16,27-27-1,-54 1-15,53 26 0,27-27 16,0 1 0,26-1-16,-52 27 0,-1-26 15,0 26 1,-26 0-16,53 0 0,-53-26 15,26 26 1,1-27-16,-27 27 16,0 0-16,26 0 0,-26 0 15,26 0 1,-52 0-16,26 0 0,0 0 16,0 0-1,-1 0-15,1 0 0,0 0 16,-26 0-1,79 0-15,-53 0 16,26 0-16,-26 0 16,26 0-16,-26 0 15,26 0-15,-26 27 0,27-27 16,-27 0 0,0 0-16,0 0 15,-1 26-15,28-26 16,-27 26-16,0-26 15,52 0-15,-78 0 16,105 27-16,-105-27 16,52 0-16,-26 0 15,0 0-15,0 0 16,0 0-16,26 0 16,-26 26-1,0-26-15,0 0 16,0 0-16,0 0 15,0 0-15,0 0 16,26 0 0,-26 27-16,0-27 0,26 0 15,0 0-15,27 26 0,-26-26 16,26 0 0,-1 0-16,-52 0 15,27 27-15,-54-27 16,1 0-16,-1 0 31,0 0-31,-78 0 188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30:38.3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98 0,'53'0'172,"26"0"-172,-26 0 16,0 0-1,0 0-15,53 0 0,-27 0 16,27 0-16,-53 0 0,0 0 16,26-53-1,27 53-15,-79 0 16,79 0-16,-27 0 16,0 0-16,1 0 15,-1 0 1,27-26-16,0 26 0,-27 0 15,-26 0 1,53 0-16,-53 0 0,26 0 16,-26 0-16,0 0 15,-27 0-15,27 0 16,53 0-16,-26 0 16,-1 0-1,53 0-15,-52 0 0,-1 0 16,27 0-1,26 0-15,-52 0 0,52 0 16,-53 0-16,1 0 16,-1 0-16,53 0 15,-52 0-15,-1 0 16,-26 0 0,26 0-16,-26 0 0,53 53 15,-80-53 1,80 0-16,-53 0 0,0 26 15,0-26 1,-26 0-16,25 0 0,1 0 16,0 0-1,0 0-15,0 26 16,0-26-16,-27 0 0,27 0 16,0 0-1,0 0-15,0 0 0,27 0 16,-28 0-1,1 0-15,27 0 0,-27 0 16,-27 0 0,1 0-16,25 0 15,1 0-15,0 0 0,0 0 16,0 0 0,0 0-16,26 0 0,1 0 15,-27 0 1,26 0-16,27 27 0,-53-27 15,0 0 1,-27 0-16,27 0 16,0 0-16,-26 0 15,25 0-15,1 0 16,0 0-16,0 0 0,0 0 16,0 0-1,-27 0-15,27 0 0,-26 0 16,26 26-1,0-26-15,-27 0 16,54 0-16,-28 0 16,1 0-16,0 27 15,-26-27-15,-1 0 0,80 0 16,-53 0 0,0 26-16,0-26 15,-27 0 1,27 0-16,0 0 15,0 27-15,26-27 16,-26 0-16,0 0 16,0 0-16,0 26 15,0-26-15,0 0 16,0 0-16,0 0 0,-53 27 16,53-27-1,-27 0-15,27 0 16,0 0-16,0 0 15,26 0-15,-26 0 16,0 0-16,0 0 0,-27 0 16,27 0-1,-26 0-15,26 0 16,-27 0 0,1 0-16,26 0 15,-1 0 1,-25 0-1,26 0-15,0 0 16,0 0-16,0 0 16,-1 0-16,-25 0 15,26 0 1,0 0-16,0 0 16,0 0-16,0 0 15,-27 0-15,80 0 16,-53 0-1,26 0-15,-26 0 0,0 0 16,0 0 0,26-27-16,-26 27 0,0 0 15,0 0-15,-27 0 16,1 0-16,26 0 16,0-26-16,-27 26 15,27 0 1,0 0-16,-27 0 0,27-27 15,-26 27 1,-1 0-16,27 0 0,-26 0 16,26 0-16,-27 0 15,27 0-15,0 0 16,-27 0-16,27 0 16,0 0-1,0 0-15,0 0 0,0 0 16,0 0-1,-27 0-15,27 0 0,0 0 16,-26 0 0,-1 0-16,53 0 0,-26 0 15,0 0-15,0 0 16,0 0 0,-26 0-16,-1 0 0,0 0 31,1 0-31,-1 0 15,1 0-15,-1 0 16,1 0-16,-1 0 0,1 0 16,-1 0-16,27 0 15,-26 0 1,25 0-16,1 0 0,-26 0 16,26 0-1,0 0-15,26 0 0,-26 0 16,-27 0-1,27 0-15,0 0 0,0 0 16,0 0 0,-26 0-16,25 0 15,1 0-15,27 0 0,-27 0 16,26 0 0,-53 0-16,27 0 0,0 27 15,-26-27 1,79 0-16,-53 0 0,26 0 15,-26 0 1,0 0-16,26 0 16,-26 0-16,0 0 15,26 0-15,-26 0 16,0 0-16,0 0 0,0 0 16,0 0-1,26 0-15,-26 0 0,0 0 16,-26 0-1,78 0-15,-52 0 16,0 0-16,0 0 16,-26 0-1,26 0-15,-1 0 0,1 0 16,27 0 0,-27 0-16,0 0 0,-1 0 15,-25 0 1,-1 26-16,1-26 15,-1 0-15,1 0 16,-1 0-16,1 0 16,-1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32:44.8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0,'26'0'266,"27"0"-250,0 0-16,-26 0 15,26 0 1,-27 0-16,1 0 16,-1 0-16,0 0 15,1 0 1,-1 0-1,1 0 1,-1 0 15,1 0 16,-1 0 78,1 0-109,26 0-16,-27 0 15,0 0-15,27 0 16,0 0-16,-26 0 16,-1 0-16,1 0 15,-1 0 1,1 0 0,-1 0-16,1 0 15,-1 0 1,0 0 15,1 0-15,-1 0-16,1 0 15,-1 0 1,1 0 0,-1 0-1,1 0-15,26 0 16,-27 0-16,0 0 15,1 0 1,-1 0-16,1 0 16,26 0-16,-27 0 15,1 0-15,-1 0 32,27 0-32,-26 0 15,-1 0-15,0 0 16,1 0-16,-1 0 15,1 0-15,-1 0 16,1 0-16,-1 0 16,1 0-1,26 0 1,-27 0 0,0 0-16,1 0 15,-1 0-15,1 0 16,-1 0-1,1 26 17,-1-26-32,1 0 15,-1 0 32,1 0-16,-1 27-15,1-27 0,25 0-1,-25 0 1,26 0 0,-27 0-16,27 0 15,-26 0-15,26 0 16,-27 0-16,0 0 15,27 0-15,0 0 16,0 0-16,-26 0 16,26 0-16,0 26 15,-1-26 1,-25 0 0,-1 0-16,1 0 15,26 0-15,-27 27 16,1-27-1,-1 0 1,1 0 0,-1 0 31,0 0-16,1 0-16,-1 0 1,1 0 0,26 0-1,-27 26-15,27-26 16,0 0 0,0 0-1,-27 0-15,27 0 16,-26 0-16,-1 0 15,1 0-15,-1 0 16,27 0 0,-26 0-1,-1 0-15,0 0 16,1 0 0,-1 0-16,1 0 15,-1 0-15,1 0 16,-1 0-16,1 0 15,-1 0 1,1 0-16,-1 0 16,1 0-16,-1 0 15,0 0-15,1 0 16,26 0 0,-27 0-16,1 0 15,-1 0-15,1 0 16,-1 0-1,1 0-15,-1 0 16,0 0-16,1 0 16,-1 0-1,1 0 1,-1 0 0,1 0-1,-1 0-15,1 0 16,-1 0-1,1 0-15,-1 0 16,1 0-16,25 0 16,-25 0-16,-1 0 31,1 0-15,-1 0-16,1 0 15,-1 0-15,1 0 0,-1 0 16,1 0-1,-1 0-15,0 0 16,1 0 0,-1 0-1,1 0 17,-1 0-32,1 0 15,-1 0 1,27 0-16,-26 0 31,26 27-31,-1-27 16,1 0-16,0 0 15,0 0-15,-26 0 16,26 0-16,-1 26 16,1-26-1,-26 0-15,26 0 16,0 0-16,-27 0 15,1 0 1,-1 0 0,1 0-1,-1 0 17,0 0-17,1 0 16,-1 0-15,1 0 0,-1 0-1,27 0-15,-26 0 16,26 0-16,-27 0 16,27 0-1,-27 0-15,1 0 16,26 0-16,-27 0 15,1 0 1,-1 0-16,27 0 16,-26 0-16,-1 0 15,27 0 1,-27 0-16,27 0 16,-26 0-16,26 0 15,0 0 1,-27 0-16,0 0 15,1 0-15,-1 0 16,27 0 0,-26 0-16,-1 0 15,1 0-15,-1 0 16,1 0-16,-1 0 16,1 0-1,-1 0-15,0 0 16,1 0-16,-1 0 15,1 0 1,-1 0 0,1 0-16,-1 0 15,1 0-15,-1 0 16,1 0-16,-1 0 16,27 0-16,-27 0 15,27 0-15,-26 0 16,-1 0-1,1 0-15,-1 0 16,1 0 0,-1 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36:17.7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0 154 0,'0'-26'140,"27"0"-30,-1 26-110,1 0 15,-1-27 1,1 27-16,-1 0 0,1-26 16,-1 26-1,27 0-15,-27-27 0,1 27 16,-1 0 0,1 0-1,-1 0-15,1 0 0,-1 0 16,1 0-16,-1 0 15,1 0 1,-1 0 0,0 0-16,1 0 15,-1 0-15,1 0 16,-1 0 0,1 0-16,26 0 15,-27 0 1,1 0-1,-1 0 1,0 0-16,1 0 16,-1 0-16,1 0 15,-1 0 17,1 0-17,-1 0-15,1 0 0,-1 0 16,1 0-1,-1 0-15,1 0 16,-1 0 0,0 0-16,1 0 15,-1 0 1,1 0 0,-1 0-16,1 0 0,26 0 15,0 0 1,-27 0-16,27 0 31,-27 0-31,27 0 16,-26 0-16,26 27 15,-27-27-15,1 0 16,26 0-16,-27 0 16,27 0-16,-27 0 15,1 26-15,-1-26 0,1 0 16,26 0-1,-27 0-15,1 0 16,25 27-16,-25-27 16,-1 0-16,1 0 15,26 0 1,-27 0-16,27 0 0,-26 0 16,-1 26-16,1-26 0,25 0 15,1 0 1,-26 0-16,26 0 15,0 0-15,0 0 16,-1 0 0,-25 0-1,26 0-15,0 0 0,-27 0 16,54 0-16,-54 0 16,27 0-16,0 0 15,0 0-15,0 0 16,26 0-16,-26 0 15,26 0-15,-52 0 16,52 0 0,1 26-16,-27-26 0,-1 0 15,1 0 1,27 0-16,-27 0 0,52 0 16,-78 0-16,-1 0 15,27 0-15,0 0 16,0 0-16,0 0 15,-26 0 1,25 0-16,-25 0 0,26 0 16,0 0-1,0 0-15,0 0 0,-1 0 16,1 27 0,-26-27-16,26 0 0,0 0 15,0 0-15,26 0 16,-26 0-1,0 0-15,0 0 0,26 0 16,-26 0 0,0 0-16,0 0 15,26 0-15,-26 0 16,0 0-16,0 0 0,-27 0 16,1 0-16,52 0 15,-26 0-15,0 0 16,0 0-16,0 0 15,0 0 1,0 0-16,0 0 0,26 0 16,-26 0-1,0 0-15,0 0 0,26 0 16,-26 0 0,26 0-16,-26 0 15,0 0-15,0 0 0,0 0 16,0 0-1,26 0-15,1 0 0,-54 0 16,54 0 0,-1 0-16,-26 0 0,-27 0 15,1 0 1,-1 0 0,1 0-16,-1 0 0,1 0 15,26 0 1,-27 0-1,1 0 1,-1 0-16,27 0 0,-27 0 16,1 0-1,-1-27 1,1 27-16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44:00.6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0 216 0,'26'0'140,"1"0"-140,26-26 16,-27 26-16,27 0 16,-26-27-16,-1 27 15,1 0 1,-1 0-16,27-26 0,-27 26 16,1 0-16,26 0 0,-27 0 31,1-27-31,-1 27 15,1 0-15,-1 0 16,0 0 15,1 0-31,-1 0 16,1 0-16,-1 0 0,1 0 16,-27-26-1,26 26 1,1 0-1,-1 0-15,1 0 16,-1 0 0,1 0-16,25 0 15,-25 0 1,-1 0-16,27 0 0,-26 0 16,-1 0-1,1 0-15,-1 0 16,1 0-16,25 0 15,-25 0 1,-1 0-16,27 0 16,-26 0-1,26 0-15,0 0 16,0 0-16,-27 0 0,0 0 16,27 0-16,0 0 15,0 0-15,-26 0 16,26 0-1,-27 0-15,0 0 16,1 0 0,-1 0-16,27 0 0,-26 0 15,-1 0 1,27 0-16,-26 0 0,26 0 16,-1 0-16,1-26 15,-26 26 1,26 0-16,0 0 0,0 0 31,-1 0-31,-25 0 0,26 0 16,0 0-1,-27 0-15,1 0 0,26 0 16,0 0-16,-1 0 16,-25 0-1,26 0-15,0 0 0,26 0 16,-26 0-1,53 0-15,0 0 0,-53-27 16,0 27 0,26 0-16,-26 0 15,0 0-15,-27 0 16,27 0-16,0 0 16,0 0-16,0 0 0,26 0 15,-26 0 1,0 0-16,26 0 15,-26 0-15,0 0 16,27 0-16,-27 0 0,-1 0 16,-25 0-1,26 0-15,-27 0 16,27 0-16,0-26 0,0 26 16,0 0-1,0 0-15,-27 0 16,27 0-1,-26 0-15,26 0 0,-27 0 32,1 0-17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44:02.2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0 136 0,'26'0'94,"27"0"-94,27-27 0,-1 27 15,0-26 1,54-1-16,-80 27 0,105-26 15,1 26 1,26 0-16,-79 0 16,-26 0-16,52 0 15,27 0-15,-54 0 16,54 0-16,53 0 0,-80 0 16,-26 0-1,-27 0-15,27 0 0,-53 0 16,-26 0-1,25 0-15,1 0 16,0 0-16,0 0 16,27 0-16,-27 0 15,-1 0-15,28 0 16,-27 0-16,53 0 16,-54 0-1,-25 0-15,-1 0 16,27 0-16,0 0 15,0 0-15,-26 0 16,26 0-16,-27 0 16,0 0-16,1 0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47:00.1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36 0,'26'0'218,"1"0"-218,-1 0 16,0 0-16,1 0 16,-1 0-16,1 0 15,-1 0-15,1 0 16,-1 0-1,1 0 1,-1 0 0,1 0-16,-1 0 15,1 0-15,-1 0 16,0 0-16,1 0 16,26 0-1,-27 0-15,1 0 16,26 0-16,-27 0 15,1 0 1,25 0-16,-25 0 16,-1 0-16,27 0 15,-26 0 1,-1-27-16,27 27 0,0 0 16,-26 0-16,25 0 15,-25 0-15,-1 0 16,1 0-16,26 0 15,-27 0-15,1 0 16,-1 0-16,1 0 16,25 0-1,-25 0-15,26 0 0,-27 0 16,27 0-16,27 0 16,-27 0-16,-27 0 15,53 0-15,-52 0 16,26 0-16,0 0 15,0 0-15,-27 0 16,53 0 0,-26 0-16,0 0 0,0 0 15,27 0-15,-28 0 16,28 0-16,-27 0 16,53 0-16,-80 0 15,53 0-15,1 0 16,26 0-16,-80 0 15,80 0 1,-53 0-16,0 0 0,-27 0 16,80 0-1,-53 0-15,0 0 0,26 0 16,-26 0-16,0 0 16,26 0-1,-26 0-15,-26 0 16,26 0-1,0 0-15,-27 0 16,1 0 0,25 0-16,-25 0 15,26 0-15,-27 0 16,1 0-16,26 0 16,-27 0-16,27 0 0,0 0 15,0 0 1,0 0-16,0 0 15,26 0-15,-26 0 16,0 0-16,0 0 0,26 0 16,1 0-1,-54 0-15,53 0 0,-26 0 16,27 27-16,-27-27 16,26 0-1,-26 0-15,26 0 0,-26 0 16,0 26-1,0-26-15,0 0 16,0 0-16,26 0 16,-26 0-16,0 0 0,-26 0 15,25 0 1,1 0-16,-26 0 16,-27 27-16,53-27 0,-27 0 15,1 0 1,-1 0-16,1 0 15,-1 0 1,1 0-16,25 0 0,-25 0 16,52 0-1,-26 0-15,27 0 16,-1 0-16,-53 0 0,27 0 16,53 0-1,-79 0-15,26 0 0,26 0 16,0 0-1,27 0-15,0 0 16,0 0 0,-27 0-16,-26 0 15,0 0-15,26 0 16,-26 0-16,27 0 16,-27 0-16,-1 0 0,28 0 15,-27 0 1,26 0-16,-26 0 0,26 0 15,-26 0 1,27 0-16,26 0 16,-27 0-1,-26 0-15,26 0 16,27 0-16,-53 0 0,-27 0 16,80 0-1,-26 0-15,-1 0 0,-26 0 16,26 0-1,-26 0-15,0 0 16,79 0-16,-105 0 16,26 0-16,53 0 15,-27 0 1,-26 0-16,0 0 0,26 0 16,-26 0-16,27 0 0,-28 0 15,1 0 1,0 0-16,0 0 15,0 0-15,0 26 16,0-26-16,0 0 31,0 0-31,0 0 0,0 0 16,0 27-16,-1-27 0,28 0 16,-1 0-1,-26 0-15,26 0 16,-26 0-16,0 0 15,27 0-15,-27 0 16,52 0 0,-52 0-16,27 0 15,-27 0-15,0 0 16,-1 26-16,1-26 0,-26 0 16,-1 0-1,1 0-15,-1 0 16,1 0-16,-1 0 31,1 0-31,-1 0 16,1 0-1,25 0-15,1 0 16,27 0-16,-27 0 0,-27 0 16,53 0-16,1 0 15,-27 0-15,26 0 16,1 0-1,-28 0-15,28 0 0,-27 0 16,0 0 0,0 0-16,-1 0 0,-25 0 15,-1 0 1,1 0-16,26 0 0,0 0 16,-27 0-16,1 0 15,26 0 1,-27 0-16,0 0 15,1 0 1,26 0-16,-27 0 0,27 0 16,0 0-1,0 0-15,0 0 16,0 0-16,0 0 16,-27 0-1,27 0-15,0 0 0,-26 0 16,25 0-1,1 0-15,0 0 0,-26 0 16,26 0 0,0 0-16,-27 0 0,0 0 15,1 0 1,-1 0-16,1 0 16,26 0-16,-27 0 31,1 0-16,26 0 1,-27 0 0,27 0-1,0 0-15,-27 0 16,1 0-16,-1 0 0,1 0 16,-1 0-1,1 0-15,-1 0 235,1 0-220,-1 0 1,0 0-1,1 0 1,-1 0-16,1 0 16,-1 0-1,1 0 110,26 0-125,-27 0 0,27 0 16,-26 0-16,25 0 16,-25 0-1,-1 0 1,1 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47:04.5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 0,'53'0'125,"0"0"-125,0 0 0,0 0 16,-27 0 0,27 0-16,-26 0 0,-1 0 15,1 0 1,26 0-16,-27 0 0,27 0 16,-27 0-16,1 0 31,-1 0-31,27 0 0,-26 0 15,-1 0 1,1 0 0,-1 0-1,1 0-15,-1 0 0,27 0 16,-27 0-16,27 0 31,-26 0-31,-1 0 0,1 0 16,26 0-1,0 0 1,-27 0 0,0 0-16,1 0 0,-1 0 15,1 0 1,26 0 0,-27 0-16,27 0 15,-26 0 1,-1 0-16,1 0 31,-1 0-31,0 0 0,1 0 16,26 0-1,-27 0-15,1 0 16,-1 0-16,1 0 31,-1 0-31,1 0 16,25 0-1,-25 0-15,-1 0 16,27 0 0,-26 0-16,-1 0 15,1 0-15,-1 0 0,1 0 16,26 0 0,-27 0-16,27 0 15,-27 0-15,27 0 16,0 0-16,0 0 0,0 0 15,0 0 1,0 0-16,26 0 16,-52 0-16,26 0 15,0 0-15,-1 0 16,1 0-16,0 0 16,-26 0-16,-1 0 15,27 0-15,-26 0 16,25 0-16,-25 0 15,26 0-15,-27 0 16,1 0 0,26 0-16,-27 0 15,1 0-15,-1 0 16,1 0-16,-1 0 16,0 0-16,1 0 0,-1 0 15,1 0 1,-1 0-1,1 0-15,-1 0 16,1 0-16,-1 26 16,1-26-16,-1 0 31,0 0-31,27 0 0,-26 0 16,26 0-1,0 0-15,-27 0 16,80 27-16,-53-27 15,0 0-15,26 0 16,1 0-16,-28 0 16,28 0-16,-27 0 15,0 0 1,0 0-16,0 0 0,-27 0 16,0 0-16,27 0 15,-26 0-15,26 0 16,-27 0-16,27 0 15,-26 0-15,-1 0 32,0 0-17,1 0-15,-1 0 16,1 0 109,-1 0-109,80 0-16,-53 0 15,0 0-15,-27 0 16,80 26-16,-53-26 15,0 0 1,0 0-16,0 0 16,-27 0-1,27 0-15,-26 0 0,-1 0 16,1 0 0,-1 0-16,1 0 15,-1 0 1,1 0-1,-1 0 1,0 0 0,1 0 15,-1 0-31,1 0 0,-1 0 16,1 0-1,26 0 1,-27 0-16,27 0 0,-27 0 15,1 0 1,-1 0-16,1 0 0,26 0 16,-27 0-1,27 0-15,-26 0 16,-1 0 0,27 0-1,-27 0-15,1 0 16,26-26-16,-27 26 15,1 0-15,-1 0 16,27-27 0,-26 27-16,-1 0 15,0 0-15,1 0 16,-1 0 0,1 0-16,-1-26 0,1 26 15,-1 0 1,1 0-16,26 0 15,-27 0 1,1 0-16,-1 0 0,0 0 31,1 0-31,26 0 16,-27 0-16,1 0 0,-1 0 16,1 0-1,-1 0-15,1 0 16,-1 0-1,-26-26-15,26 26 16,1 0-16,-1 0 31,1 0-15,-1 0-16,1 0 16,-1 0-16,1 0 15,26 0 1,-27 0-16,1 0 0,-1 0 15,0 0 1,1 0 0,-1 0-16,27 0 15,-26 0 1,-1 0-16,1 0 16,-1 0-1,27 0-15,-27 26 16,27-26-16,0 0 15,0 0-15,-26 0 16,-1 0-16,27 0 16,-26 0-16,25 0 15,1 0 1,-26 26-16,-1-26 0,27 0 16,0 0-16,-26 0 0,25 0 15,1 0 1,-26 0-16,26 27 15,-27-27 1,27 0-16,0 0 16,-26 0-1,25 0-15,1 0 16,-26 0-16,26 0 0,-27 0 16,1 0-1,-1 0-15,1 0 16,25 0-16,1 0 15,27 0-15,-27 0 16,26 0 0,80 0-16,-53 0 0,-27 0 15,0 0-15,27 0 0,0 0 16,-53 0 0,0 0-16,-27 0 15,1 0-15,-1 0 31,1 0 16,-1 0-15,1 0-1,-1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2:06:00.6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0,'53'0'157,"27"0"-142,-1 0 1,0 0-16,54 0 0,-80 0 15,52 0 1,28 0-16,-27 0 0,-27 0 16,53 0-16,27 0 15,-80 0-15,1 0 16,-1 0 0,53 0-16,-52 0 15,-1 0-15,1 0 0,52 0 16,-26 0-1,0 0-15,-1 0 0,54 0 16,-80 0 0,54 0-16,-54 0 0,27 0 15,0 0-15,0 0 16,-27 0 0,27 0-16,-27 0 0,-26 0 15,0 0 1,0 0-16,26 0 15,-26 0 1,0 0-16,27 0 0,-28 0 16,28 0-16,-27 0 15,0 0 1,53 0-16,-27 0 0,-26 0 16,26 0-1,-26 0-15,0 0 0,26 0 16,1 0-1,-27 0-15,26 0 0,0 0 16,-26 0-16,53 0 16,-26 0-1,-1 0-15,0 0 0,1 0 16,52 0 0,-26 0-16,26 0 0,-79 0 15,106 0 1,-53 0-16,52 0 0,-78 0 15,184 0 1,-105 0-16,0 0 16,-80 0-16,53 0 15,-26 0-15,106 0 16,-133 0-16,-26 0 0,27 0 16,-27 0-1,26 0-15,-26 0 0,26 0 16,27 0-1,-53 0-15,26 0 16,1 0-16,78 0 0,-131 0 16,52 0-1,1 0-15,-27 0 0,26 0 16,-26 0 0,0 0-16,0 0 0,0 0 15,-27 0 1,1 0-16,25 0 15,1 0-15,0 0 16,27 0-16,-1 0 16,-26 0-16,0 0 0,0 0 15,0 0 1,-27 0-16,1 0 0,-1 0 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1:53:58.5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0 141 0,'27'0'93,"26"0"-77,-27 0-16,27 0 16,26-27-16,-52 27 15,26 0-15,0 0 0,-27 0 32,1 0-32,-1 0 0,27-26 15,-27 26-15,1 0 16,-1 0-1,27 0-15,-26 0 16,-1 0 0,1 0-16,-1 0 15,27 0 1,-27 0-16,1 0 0,-1 0 16,27 0-1,-26-27 1,-1 27-16,1 0 0,-1 0 15,1 0 1,-1 0-16,0 0 16,1 0-1,26 0-15,-27 0 0,1 0 16,-1 0 0,1 0-16,-1 0 15,1 0-15,-1 0 16,0 0-1,1 0-15,-1 0 16,27 0 0,-26 0-16,-1 0 15,1 0-15,26 0 32,-27-26-32,27 26 0,-27 0 15,1 0 1,-1 0-16,1 0 31,-1 0-31,1 0 16,-1 0-1,1 0-15,-1 0 16,1 0 0,-1 0-16,0 0 15,1 0-15,-1 0 0,1 0 31,-1 0-31,27 0 16,0 0 0,27 0-16,-28 0 15,28 0-15,-1 0 16,-26 0-16,0 0 16,26 0-16,-26 0 15,-26 0-15,26 0 16,-27 0-16,1 0 0,26 0 15,-1 0 1,1 0 0,0 0-16,-26 0 15,52 0-15,-26 0 16,0 0-16,0 0 16,0 0-1,26 0-15,1 0 0,-28 0 0,28 0 16,-1 0-1,27 0-15,-53 26 16,0-26-16,-27 0 16,27 0-16,-26 27 15,-1-27 1,1 0-16,-1 0 0,27 0 16,0 0-16,0 26 0,26-26 15,-52 0 1,78 0-16,-25 0 15,-1 0-15,-26 0 16,27 0-16,-28 0 16,1 0-1,0 27-15,0-27 0,-26 0 16,-1 0 0,1 0-1,-1 0 1,0 0 15,1 0-15,-1 0-16,1 0 0,26 0 31,-27 0-31,1 0 0,-1 0 16,27 0-1,-26 0 1,-27 26 15,26-26 32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2:00:33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0 164 0,'27'0'0,"-1"-26"31,1 26-15,-1 0 0,1-27-1,-1 27 48,1 0-48,-1 0 1,1 0-16,-1 0 16,0 0-1,1 0-15,-1 0 16,1 0 0,-1 0-1,1-26-15,-1 26 31,1 0 1,-1 0-32,1 0 15,-1 0-15,1 0 16,-1 0 0,0 0-16,1 0 15,-1 0-15,1 0 16,-1 0-16,1 0 15,-1 0 1,1 0 15,-1 0-15,1 0 15,-1 0-31,0 0 16,1-26-1,-1 26-15,1 0 16,-1 0 0,1 0-16,26 0 15,-27 0-15,1 0 16,-1 0 0,1 0-16,-1 0 31,0 0 31,1 0-46,-1 0 0,1 0-1,-1 0-15,1 0 0,-1 0 31,1 0-31,-1 0 16,1 0-16,-1 0 16,0 0-1,1 0-15,-1 0 0,1 0 32,-1 0-32,1 0 15,-1 0 16,1 0-15,-1 0-16,1 0 16,-1 0-1,1 0 1,-1 0-16,27 0 16,0 0-1,-27 0-15,27 0 16,0 0-16,0 0 15,-27 0 1,1 0-16,26 0 16,-27 0-16,1 0 15,-1 0 1,1 0 0,-1 0-16,27 0 15,-26 0-15,-1 0 16,0 0-16,1 0 31,-1 0-31,1 0 0,-1 0 16,1 0-1,-1 0-15,1 0 16,-1 0-16,1 0 0,-1 0 16,0 0-1,1 0 16,-1 0-15,1 0 0,-1 0-1,1 0 1,-1 0 0,1 0-1,-1 0-15,1 0 16,-1 0-16,1 0 15,-1 0 1,0 0 0,1 0-1,-1 0-15,1 0 16,-1 0-16,1 0 31,-1 0-15,1 0-1,-1 0-15,27 0 16,0 0 0,-27 0-16,80 0 0,-53 0 15,27 0-15,-28 0 0,28 0 16,-27 0 0,26 0-16,0 0 15,-52 0 1,52 0-16,-26 0 0,0 0 15,-26 0 1,-1 0-16,1 0 16,-1 0-1,27 0-15,-27 0 16,27 0-16,-26 0 31,26 0-31,0 0 16,-27 0-1,0 0-15,1 0 0,-1 0 32,1 0-32,26 0 0,-27 0 15,27 0-15,0 0 16,-26 0 0,25 0-16,-25 0 15,-1 0 1,27 0-16,-26 0 0,-1 0 15,1 0 1,-1 0-16,27 0 0,-27 0 16,27 0-1,0 0 1,-26 0-16,26 0 0,-27 0 16,1 0-1,-1 0-15,1 0 16,-1 0-1,0 0-15,1 0 32,-1 0-32,1 0 15,26 0 1,-27 0 0,1 0-1,-1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2:01:24.2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0,'53'0'125,"27"0"-125,-27 0 0,26 0 16,-53 0-16,54 0 0,-1 0 15,27 0 1,-27 0-16,1 0 16,-1 0-16,-26 0 15,0 0-15,26 0 16,-26 0-1,0 0-15,26 0 0,-52 0 16,26 0-16,0 0 0,0 0 16,26 0-1,-26 0-15,26 0 16,-26 0-16,27 0 16,-27 0-16,-1 0 15,1 0 1,0 0-16,0 0 15,0 0-15,0 0 16,-26 0-16,-1 0 0,80 0 16,-53 0-16,-27 0 15,27 0-15,0 0 16,-27 0-16,54 0 16,-27 0-1,26 0-15,-26 0 0,26 0 16,1 0-1,26 0-15,-53 0 0,26 0 16,-26 26-16,0-26 16,26 0-16,-26 0 15,26 0-15,-26 27 16,27-27 0,-27 0-16,26 0 0,-26 0 15,-27 0 1,27 0-16,-26 0 0,26 0 15,-27 0 1,27 0-16,-26 0 16,-1 0-16,0 0 15,27 0 1,0 0 0,-26 0-1,26 0-15,0 0 0,-1 0 16,1 0-1,0 0-15,27 0 0,-1 0 16,0 0 0,-26 0-16,0 0 15,27 26-15,25-26 0,-25 0 16,-1 0 0,1 0-16,-1 0 0,-26 0 15,53 0 1,-27 0-16,0 0 0,-26 0 15,27 0 1,-27 0-16,26 0 16,-26 0-16,0 0 0,0 0 15,0 0 1,26 0-16,-26 0 0,0 0 16,26 0-1,-26 0-15,27 0 0,-27 0 16,-1 0-1,1 0-15,27 0 16,-27 0-16,-27 0 0,27 0 16,0 0-1,26 0-15,1 0 0,-27 0 16,26 0 0,0 0-16,-26 0 0,53 0 15,-79 0 1,78 0-16,-52 0 15,0 0-15,-26 0 16,26 0-16,0 0 16,-27 0-16,27 0 0,-27 0 15,27 0 1,0 0-16,-26 0 16,26 0-1,-1 27-15,-25-27 16,26 0-16,26 0 15,-26 0-15,27 26 16,-1-26-16,27 0 16,-27 0-16,-26 26 15,26-26-15,1 0 0,-54 0 16,27 0 0,27 0-16,-28 0 15,1 0-15,27 27 16,-54-27-16,54 0 15,-28 0-15,28 0 16,-27 0-16,0 0 16,0 0-16,0 0 0,-27 0 15,0 0 1,1 0 0,-1 0-1,1 0 1,-1 0-1,1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2:01:26.7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67 0,'26'0'94,"27"0"-94,27 0 15,-27 0-15,52-53 16,-25 53-16,26 0 15,26 0-15,-26 0 16,0 0-16,-1 0 16,1 0-16,0 0 0,0 0 15,26 0 1,53 27-16,1-27 16,-28 26-16,-25-26 15,-28 0-15,28 0 16,-27 0-16,-53 0 15,52 0-15,-52 0 16,0 0-16,53 0 16,-106 27-16,53-27 15,0 0-15,-27 0 16,27 0-16,-26 0 16,-1 0-16,1 0 15,26 0-15,-27 0 16,27 0-16,0 0 15,0 0 1,0 0-16,-27 0 0,80 0 16,-53 0-16,26 0 15,-26 0 1,0 0-16,0 0 16,0 0-16,-27 26 15,1-26-15,26 0 16,-27 0-1,1 0-15,26 0 0,-1 0 16,-25 0-16,26 0 16,-27 0-16,1 0 15,-1 0 1,27 0-16,-26 0 16,-1 0-16,27 0 31,-27 0-31,27 0 0,-26 0 15,26 0 1,-53 27-16,53-27 0,0 0 16,-1 0-16,1 0 15,27 0-15,-27 0 16,26 0-16,27 0 16,-27 0-1,1 0-15,-1 0 0,-26 0 16,79 0-1,-79 0-15,27 0 0,-1 0 16,0 0-16,-26 0 16,27 0-16,-1 0 15,27 0-15,-53 0 16,-27 0 0,54 26-16,-1-26 0,-53 0 15,1 0 1,26 0-16,0 0 0,-27 0 15,27 0 1,26 0-16,-26 0 0,27 0 16,-27 0-16,0 0 15,-1 27 1,1-27-16,0 0 0,0 0 16,-26 0-1,26 0-15,-27 0 0,0 0 16,1 0-1,-1 0-15,1 0 0,-1 0 16,1 0-16,-1 0 16,1 0-1,26 0-15,-27 0 0,53 0 16,-26 0 0,0 0-16,0 0 0,0 0 31,-26 0-31,-1 0 0,0 0 15,27 0 1,0 0 0,27 0-16,-27 0 0,26-27 15,-26 27 1,53 0-16,-53 0 0,79-53 16,-26 53-1,26 0-15,-26 0 0,0 0 16,-27 0-1,0 0-15,-26 0 16,0 0-16,0 0 0,0 0 16,27 0-1,-28 0-15,28 0 0,-1 0 16,53 0 0,-52 0-16,-1 0 0,54 0 15,-28 0 1,28 0-16,-28 0 15,-25 0-15,-1 0 16,27 0-16,0 0 16,26 0-16,-79 0 0,26 0 15,1 0 1,-1 0-16,-52 0 0,26 0 16,-27 0-1,1 0-15,-1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40:24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57 0,'53'26'219,"0"-26"-204,0 0-15,0 27 16,0-27-16,-27 0 16,27 0-16,-26 0 15,-1 0-15,1 26 16,-1-26-16,1 0 16,-1 0-16,0 0 15,1 0 16,-1 0 1,-26 27-17,27-27 267,26 0-267,26 0-15,-26 0 16,0 0-16,0 0 0,0 0 15,0 0-15,0 0 16,-27 0 0,1 0-1,-1 0 1,0 0 0,1 0-16,-1 0 15,1 0 1,-1 0-1,1 0 1,-1 0-16,1 0 16,-1 0-1,1-27 17,-1 27-17,0 0 1,1 0-1,-1 0 1,1 0 0,-1 0-1,1 0 1,-1 0-16,1 0 16,-1-26-16,1 26 15,-1 0 1,1 0-1,-1 0-15,0 0 16,1 0 0,-1 0 15,1 0-15,-1 0-1,1 0 1,-1 0-16,1 0 15,-1 0 1,1 0 0,-1-27-16,0 27 15,1 0-15,-1 0 16,1 0 0,-1 0-1,1-26-15,-1 26 16,1 0-1,-1 0 1,1 0 15,-1 0-15,1 0 0,-1 0 15,-26-27-31,26 27 15,1 0 95,-1 0-95,1 0-15,-1 0 16,1 0-16,-1 0 16,1 0-1,-1 0 17,1 0-17,-1 0 1,0 0-1,1 0 32,26 0-31,-27 0-16,27 0 16,53 0-16,-27 0 15,-52 0-15,26 0 16,0 0-16,53 0 15,-54 0 1,-25 0-16,26 0 16,-27 0-16,1 0 15,-1 0 1,1 0 31,-1 0-16,27 0 0,0 0-15,0 0-16,0 0 16,26 0-16,1 0 15,-1 0-15,0 0 0,-26 0 16,53 0-16,-79 0 15,25 0 1,1 0-16,0 0 16,0 0-16,-26 0 15,26 0-15,-27 0 16,0 0-16,1 0 16,-1 0-16,1 0 15,-1 0-15,1 0 16,-1 0-16,1 0 15,-1 0-15,1 0 16,26 0-16,-27 0 16,27 0-16,0 0 15,0 0 1,-27 0-16,1 0 16,-1 0-16,27 0 15,0 0 1,-27 0-16,27 27 15,-26-27-15,26 0 16,-27 0-16,1 0 16,-1 0-16,27 0 15,-27 0-15,27 0 16,-26 0-16,-1 0 16,1 0-1,-1 0-15,27 0 16,-26 0-16,25 0 15,1 0 1,-26 0-16,26 0 16,-27 0-16,1 0 15,-1 0 1,27 0-16,0 0 16,-27 0-1,1 0 1,26 0-16,-27 0 15,27 0 1,-26 0-16,26 0 16,-27 0-16,0 0 15,27 0 1,-26 0-16,-1 0 16,1 0-16,-1 0 15,1 0 1,-1 0-16,1 0 15,-1 0-15,1 0 16,-1 0-16,0 26 16,27-26-16,-26 0 15,26 0-15,0 0 16,-27 0-16,1 0 16,-1 0-16,27 0 15,-27 0-15,27 0 16,0 0-16,0 0 15,-26 0 1,26 0 0,-27 0-16,27 0 15,0 0 1,0 0-16,-27 0 16,27 0-16,0 0 15,0 0-15,-27 0 16,1 0-16,-1 0 15,27 0-15,-26 0 16,-1 0-16,1 0 16,-1 0-16,1 0 15,25 0-15,-25 0 16,26 27-16,26-27 16,-26 0-16,26 0 15,-26 0-15,27 0 16,-1 0-16,-26 0 15,53 0-15,-27 26 16,1-26-16,-27 0 16,26 0-16,-26 0 15,0 0-15,-27 0 16,27 0-16,0 0 16,0 0-1,26 0-15,-52 0 16,52 0-16,1 0 15,25 0-15,1 0 16,-26 0 0,25 0-16,1 0 15,-79 0-15,52 0 0,0 0 16,-26 0 0,0 0-16,0 0 0,-26 0 15,-1 0 1,1 0-1,-1 0-15,1 0 16,-1 0-16,0 0 16,27 0-16,0 0 15,0 0-15,0 0 16,-26 0-16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2:20:17.2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 0,'26'0'63,"1"0"-48,26 0 1,0 0 0,-1 0-16,28 0 0,-27 0 15,0 0 1,0 0-16,-1 0 0,1 0 16,-26 0-1,-1 0-15,27 0 16,0 0-1,-26 0-15,26 0 16,-1 0-16,-25 0 0,26 0 16,0 0-1,-27 0-15,27 0 0,-26 0 16,-1 0 0,0 0-16,1 0 15,-1 0 1,1 0-1,-1 0-15,1 0 0,-1 0 16,1 0 0,-1 0-16,1 0 15,26 0 1,-27 0-16,0 0 0,1 0 16,26 0-1,0 0-15,-27 0 16,27 0-16,0 0 15,-27 0-15,1 0 16,26 0-16,-27 0 16,27 0-16,0 0 15,-26 0-15,26 0 0,-1 0 16,-25 0 0,26 0-16,53 0 15,-80 0-15,1 0 16,25 0-16,1 0 15,0 0-15,0 0 16,0 0-16,-26 0 16,26 0-16,-27 0 0,27 0 15,0 0 1,26 0-16,-26 0 16,0 0-16,0 0 15,-27 0-15,27 0 16,-26 0-16,-1 0 0,1 0 15,26 0 1,-27 0-16,27 0 0,0 0 16,26 0-1,-26 0-15,-26 0 16,26 0-16,-1 0 16,1 0-16,0 0 15,0 0 1,0 0-16,0 0 15,0 0-15,0 0 0,-27 0 16,1 0 0,26 0-16,-27 0 15,1 0-15,-1 0 16,1 0-16,25 0 16,-25 0-1,-1 0-15,27 0 16,-26 0-16,26 0 0,-27 0 15,27 0 1,-26 0 0,-1 0-16,0 0 15,27 0-15,0 0 16,-26 0 0,26 0-16,-27 0 15,27 0 1,-27 0-16,27 0 0,-26 0 15,26 0-15,0 0 16,-27 0-16,27 0 16,0 0-16,0 0 15,-27 0 1,27 0 0,-26 0-16,-1 0 15,1 0-15,-1 0 0,1 0 16,25 0-16,-25 0 15,-1 0-15,1 0 16,-1 0 0,1 0-1,-1 0-15,1 0 16,-1 0 0,1 0-16,-1 0 15,1 0 1,25 0-16,-25 0 15,26 0-15,0 0 16,-27 0 0,27 0-16,-26 0 15,25 0 1,1 0 0,-26 0-16,26 0 15,0 0-15,-27 0 0,1 0 16,-1 0-16,1 0 15,-1 0-15,0 0 16,1 0-16,26 0 16,-27 0-1,1 0-15,-1 0 16,27 0 0,-26 0-16,-1 0 0,0 0 15,27 0 1,-26 0-16,-1 0 15,27 0-15,0 0 16,-26 0 15,-1 0-31,1 0 16,-1 0-16,27 0 0,0 0 31,-27 0-31,1 0 16,26 0-16,-27 0 0,27 0 31,-27 0-31,27 0 0,0 0 16,-26 0-1,26 0-15,0 0 16,0 0 0,-1 0-16,-25 0 15,-1 0 1,1 0-16,-1 0 15,1 0-15,26 0 16,-27 0 0,1 0-16,25 0 0,-25 0 31,-1 0-31,27 0 0,-26 0 16,-1 0-1,1 0-15,26 26 16,0-26-16,-1 0 15,1 0-15,0 0 16,27 0-16,25 0 0,-25 0 16,-1 0-1,-26 0-15,27 0 0,-28 0 16,1 0 0,0 0-16,0 0 15,-26 0-15,-1 0 16,27 0-16,0 0 15,-27 0-15,27 0 0,0 0 16,-26 0 0,26 0-16,-27 0 15,27 0-15,0 0 16,-27 0-16,1 0 16,26 0-16,-27 0 15,1 0 1,-1 0-16,1 0 15,-1 0 1,0 0-16,1 0 0,26 0 31,-27 0-31,27 0 16,0 0-16,0 0 16,-26 0-16,-1 0 15,27 0-15,0 0 16,-27 0-16,27 0 15,-26 0-15,-1 0 0,1 0 16,-1 0 0,0 0-1,1 0 32,-1 0-31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2:58:48.9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0,'27'0'16,"52"0"-16,27 0 16,-27 27-1,0-27-15,-26 0 0,-26 0 16,52 0 0,-26 0-16,0 0 0,0 0 15,26 0 1,-26 0-16,-26 0 15,26 0 1,-27 0-16,1 0 0,-1 0 16,0 0-1,1 0 1,-1 0 15,1 0-31,-1 0 16,1 0-1,-1 0-15,1 0 16,-1 0-16,1 0 31,-1 0-31,1 0 0,-1 0 16,27 0 15,-27 0-31,27 0 16,-26 0-16,-1 0 15,1 26-15,-1-26 16,1 0 0,-1 0-16,0 0 15,1 0-15,26 0 16,-27 0-16,27 0 16,-26 0-16,26 0 15,0 0-15,-27 0 16,27 0-1,-27 0-15,27 0 16,-26 0-16,26 0 0,0 0 31,-1 0-31,-25 0 0,26 0 16,0 0 0,0 0-16,0 0 15,0 0 1,-1 0-16,1 0 15,27 0-15,-27 0 16,-27 0-16,27 0 16,0 0-16,-27 0 0,1 0 15,26 0 1,-27 0-16,27 0 16,-26 0-16,26 0 15,-27 0-15,0 0 16,27 0-1,0 0 1,-26 0-16,-1 0 0,1 0 16,-1 0-1,1 0-15,-1 0 32,0 0-32,1 0 15,-1 0-15,1 0 16,-1 0-1,1 0 1,-1 0-16,1 0 0,-1 0 16,1 0-16,26 0 15,-27 0 1,0 0-16,1 0 16,26 0-16,-27 0 15,1 0-15,-1 0 16,54 0-1,-54 0-15,0 0 0,27 0 16,-26 0-16,26 0 16,-27 0-1,1 0-15,-1 0 16,1 0-16,-1 0 16,27 0-16,0 0 15,0 0 1,0 0-16,0 0 0,0 0 15,-1 0-15,1 0 16,0 0-16,0 0 16,0 0-1,-26 0-15,-1 0 16,1 0-16,-1 0 16,27 0-1,0 0-15,0 0 0,0 0 16,26 26-1,-26-26-15,0 0 0,0 27 16,0-27-16,0 0 16,26 0-16,-26 26 15,0-26-15,0 0 16,-27 0 0,27 27-16,0-27 15,0 0-15,0 0 16,0 0-16,0 0 0,0 26 15,0-26-15,-27 0 16,80 0-16,-53 0 16,53 27-16,-54-27 15,28 0 1,26 0-16,-27 26 0,-26-26 16,26 0-1,1 0-15,-1 0 0,-26 27 16,0-27-1,53 0-15,-80 0 16,1 0-16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01:27.3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 0,'26'0'125,"1"0"-109,-1 0-16,1 0 15,-1 0-15,27 0 16,-26 0-16,25 0 16,-25 0-16,-1 0 15,27 0 1,-26 0-16,-1 0 16,1 0-16,-1 0 15,1 0-15,-1 0 16,0 0-16,1 0 15,-1 0 1,1 0 234,52 0-250,-26 0 0,27 0 16,-28 0-16,1 0 15,0 0-15,0 0 16,-26 0-16,-1 0 16,1 0-16,-1 0 31,0 0-16,1 0-15,-1 0 16,27 0-16,0 0 0,0 0 16,-26 0-1,-1 0-15,1 0 16,-1 0-16,0 0 16,1 0-1,-1 0 1,1 0-1,-1 0-15,1 0 0,-1 0 16,1 0 0,-1 0-16,1 0 15,-1 0-15,0 0 32,1 26-32,-1-26 31,1 0-31,-1 0 15,1 0-15,-1 27 16,1-27 0,26 0-16,-27 0 15,1 26 1,25-26-16,-25 0 16,26 0-1,-27 0-15,1 27 0,26-27 16,-27 0-1,27 0-15,-27 0 16,1 26-16,-1-26 16,1 0-1,-1 0-15,1 0 32,26 0-32,-27 0 0,1 0 15,-1 27 1,1-27-16,-1 0 15,0 0 17,1 0-17,-1 0 1,1 0 0,-1 0-1,1 0 1,-1 0-1,1 0-15,-1 0 16,1 0 0,-1 0-1,0 0-15,1 0 0,-1 0 16,1 0 0,-1 0-16,1 0 31,-1 0-16,1 0-15,-1 0 16,1 0-16,-1 0 16,1 0-16,-1 0 0,0 0 15,1 0 1,-1 0-16,1 0 0,-1 0 31,1 0-31,-1 0 16,1 0-16,-1 0 15,1 0-15,-1 0 32,27 0-17,0 0-15,0 0 0,-27 0 16,27 0 0,0 0-16,0 0 15,0 0-15,-27 0 16,1 0-16,-1 0 15,27 0 1,-26 0-16,-1 0 0,1 0 16,-1 0-16,0 0 0,27 0 15,-26 0 1,-1 0-16,1 0 16,-1 0-1,1 0 1,-1 0-1,1 0-15,-1 0 16,1 0-16,-1 0 0,0 0 16,27 0-1,-26 0-15,-1 0 16,1 0 0,-1 0 15,1 0-31,-1 0 0,1 0 15,-1 0-15,0 0 16,27 0 0,-26 0-16,-1 0 15,1 0-15,-1 0 16,1 0 0,26 0-1,-27 0-15,1 0 0,25 0 16,-25 0-1,-1 0-15,1 0 0,26 0 16,-27 0-16,1 0 16,-1 0-16,1 0 15,-1 0 1,27 0 0,-27 0-16,1 0 0,-1 0 31,1 0-31,-1 0 0,1 0 15,-1 0-15,1 0 16,-1 0 0,1 0-1,-1 0 1,0 0-16,27 0 0,-26 0 16,-1 0-1,27 0-15,0 0 16,-26 0-16,25 0 15,1 0-15,-26 0 0,-1 0 16,1 0 0,-1 0-16,1 0 15,-1 0-15,27 0 0,-26 0 16,25 0 0,-25 0-16,26 0 15,-27 0 1,1 0-16,-1 0 0,1 0 15,-1 0 1,1 0-16,-1 0 16,0 0-16,1 0 15,-1 0 1,1 0 0,-1 0-1,1 0-15,-1 0 31,1 0-15,-1 0-16,1 0 16,-1 0-1,1 0-15,25 0 0,1 0 32,-26 0-32,-1 0 15,27 0 1,-26 0-16,-1 0 15,1 0-15,-1 0 16,0 0-16,27 0 16,-26 0-16,-1 0 15,1 0-15,-1 0 16,1 0-16,26 0 0,-27 0 16,1 0-1,25 26 1,-25-26-16,-1 0 15,1 0-15,26 0 16,-27 0-16,1 0 16,-1 0-1,1 0-15,-1 0 0,0 0 16,1 0 0,-1 0-16,1 0 15,-1 0-15,27 0 16,-26 0-16,-1 0 15,1 0-15,-1 0 16,1 0 0,-1 0-16,0 0 15,27 27 1,-26-27-16,-1 0 16,1 0-16,-1 0 15,1 0-15,-1 0 16,1 0-1,-1 0-15,27 0 16,-27 0-16,1 0 16,-1 0-16,27 0 15,-26 0-15,-1 0 16,1 0-16,-1 0 16,1 0-1,-1 0 1,0 0-16,1 0 15,-1 0 1,1 0-16,-1 0 31,1 0-31,-1 0 16,1 0 0,-1 0-1,1 0-15,-1 0 16,0 0-1,1 0-15,26 0 0,-27 0 16,27 0-16,-26 26 16,-1-26-1,27 0-15,-26 0 16,-1 0-16,0 0 16,27 0-16,-26 0 15,26 0 1,0 0-16,0 0 0,-1 0 15,-25 0 1,-1 0-16,1 0 0,-1 0 16,27 0-16,0 0 15,-26 0-15,52 0 16,-26 0-16,26 0 31,-26 26-31,53-26 0,-80 0 16,80 0-1,-53 0-15,27 0 0,-27 0 16,-1 0-16,1 0 16,-26 0-16,26 0 15,-27 0-15,27 0 16,-26 0 0,25 0-16,-25 27 0,26-27 31,-27 0-31,27 0 0,0 0 15,-26 0 1,-1 0-16,1 0 0,-1 0 16,0 0-16,1 0 31,-1 0-31,1 0 16,-1 0 30,1 0-30,26 0-16,-27 0 0,27 0 16,26 0-1,-26 0-15,0 0 16,0 0 0,0 0-16,-26 0 0,25 0 15,1 0 1,0 0-16,-26 0 0,26 0 15,0 0 1,-27 0-16,27 0 16,0 0-16,0 0 15,26 0-15,-26 0 16,0 0-16,26 0 0,-26 0 16,27 0-1,-27 0-15,26 0 16,-26 0-16,-27 0 15,27 0-15,0 0 16,27 0-16,-28 0 0,1 0 16,27 0-1,-27 0-15,0 0 0,-1 0 16,28 0 0,-27 0-16,0 0 0,26 0 15,-26 0 1,0 0-16,26 0 15,1 0-15,25 0 16,-78 0-16,26 0 16,53 0-16,-80 0 0,80 0 15,-53 0 1,26 26-16,-26-26 0,27 0 16,52 0-1,-106 0-15,80 0 16,-26 0-16,25 0 15,28 0-15,-54 0 16,0 0-16,-26 0 0,27 0 16,-27 0-1,0 0-15,-1 0 0,1 0 16,27 0 0,-1 0-16,27 0 15,-53 0-15,26 0 16,-26 0-16,27 0 15,-54 0-15,27 0 0,26 0 16,-26 0 0,27 0-16,-28 0 0,28 0 15,-27 0 1,0 0-16,26 0 16,-26 0-16,26 0 15,-26 0-15,27 0 16,-27 0-1,-1 0-15,28 0 0,-54 0 16,27 0-16,0 0 16,0 0-16,0 27 15,0-27-15,26 0 16,-26 0-16,0 0 16,0 0-16,26 0 15,-26 0 1,-26 0-16,52 0 0,1 26 15,-54-26-15,27 0 16,26 0 0,-26 0-16,27 0 15,-28 0-15,54 0 16,-26 0-16,-1 0 16,0 0-1,1 0-15,-27 0 0,26 0 16,27 0-1,0 0-15,-53 0 0,26 0 16,0 0-16,-26 0 16,53 0-16,-53 0 15,-26 0-15,25 0 16,1 27 0,0-27-16,53 0 15,-79 0-15,78 0 16,-25 0-16,-27 0 0,0 0 15,26 0-15,0 0 16,1 0-16,-27 0 16,26 0-16,27 0 15,-53 0 1,0 0-16,0 0 0,-27 0 31,1 0-31,-1-27 16,0 27-1,-26-26 64,-52-1-79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07:07.8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 0,'26'0'266,"1"0"-250,-1 0-1,27 0-15,-26 26 0,-1-26 16,1 0 0,-1 0-1,1 0-15,-1 0 16,0 0-16,1 0 15,-1 0 1,1 0 0,26 0-16,-27 0 0,1 0 15,-1 0 1,1 0 0,-1 0-16,1 0 15,-1 0-15,0 0 16,1 0-1,-1 0-15,1 0 16,-1 0-16,1 0 16,-1 0-1,27 0 1,-26 0-16,25 0 16,-25 0-16,26 0 15,-27 0 1,27 0-16,-26 0 0,-1 0 15,27 0 1,-26 0-16,-1 0 16,0 0-16,1 0 0,26 0 15,-27 0-15,1 0 16,-1 0-16,1 0 16,-1 0 15,1 0-16,-1 0-15,0 0 16,1 0-16,-1 0 16,1 0-16,-1 0 15,1 0-15,-1 0 32,1 0-32,-1 0 0,1 0 31,-1 0-31,1 0 15,-1 0-15,0 0 16,1 0-16,-1 0 16,1 0 15,-1 0-31,1 0 0,-1 0 31,1 0-31,-1 0 16,1 0-1,25 0-15,-25 0 0,-1 0 16,1 0-16,-1 0 16,1 0-1,26 0-15,-27 0 0,27 0 16,0 0 0,0 0-16,0 0 15,0 0 1,26 0-16,-26 0 0,0 0 15,0 0-15,-27 0 16,1 0 0,-1 0-16,1 0 15,-1 0 1,1 0 0,-1 0-1,1 0 32,-1 0 16,0 0-17,1 0-46,26 0 0,-27 0 16,27 0 0,-26 0-16,26 0 0,-1 0 15,1 0 1,-26 0-16,-1 0 16,1 0-16,-1 0 15,1-26-15,-1 26 16,1 0-1,-1 0 1,1 0-16,-1 0 31,53 0 251,-52 0-267,79 0-15,-53 0 16,-1 0-1,-25-27-15,-1 27 0,1 0 63,-1 0 249,27 0-296,-26 0 0,-1 0-16,27 0 15,26 0-15,-52 0 16,-1 0 0,1 0-16,-1 0 0,1 0 15,26 0 1,-27 0-1,1 0 1,-1 0 0,27 0 46,-27 0-62,1 0 16,26 0-1,0 0-15,26 0 0,-52 0 16,25 0-16,-25 0 31,-1 0-31,1 0 0,-1 0 16,1 0 0,-1 0 15,1 0 31,-1 0-46,1 0-16,-1 0 0,27 27 16,0-27-1,0 0-15,-27 0 16,1 0-1,-1 0 1,1 0-16,-1 0 31,1 0-15,25 0 0,-25 0-16,26 26 15,-27-26 1,1 0-16,-1 0 15,1 0-15,-1 0 0,27 0 16,-27 0 0,27 0-16,-26 0 31,26 0-31,-27 0 16,1 0-16,-1 0 15,1 0 1,-1 0-16,1 0 15,-1 0-15,0 0 16,1 0-16,26 0 31,0 0-31,-27 0 16,1 0 0,-1 0-16,1 0 15,-1 0 1,0 0-16,1 0 15,-1 0-15,1 0 0,-1 0 16,1 0 0,-1 0-16,27 0 0,0 0 15,-26 0 1,25 0-16,1 0 16,-26 0-1,-1 0-15,1 0 16,-1 0-16,1 0 15,-1 0-15,1 0 16,-1 0 15,0 0-31,1 0 16,-1 0 0,1 0 15,-1 0-31,1 0 31,-1 0-31,1 0 16,-1 0-1,1 0 17,-1 0-32,1 0 15,-1 0-15,0 0 16,27 0-1,-26 0-15,26 0 0,0 0 16,0 0-16,-1 0 16,28 0-16,-27 0 15,-27 0-15,27 27 16,0-27-16,0 0 16,-27 0-16,1 0 15,-1 0 1,1 0-1,-1 0 1,1 0 0,-1 0-16,1 0 0,-1 0 15,1 0-15,25 0 16,-25 0-16,-1 0 16,27 0-1,-53 26-15,27-26 0,-1 0 16,27 27-1,-26-27-15,26 0 16,-27 0 0,0 26-1,1-26 1,-1 0 0,1 0-16,26 0 0,0 0 31,-27 27-31,1-27 0,25 0 15,-25 26-15,-1-26 16,1 0-16,26 0 16,-27 0-16,1 0 15,-1 0 1,1 0-16,-1 0 16,1 0-16,-1 27 15,0-27-15,1 0 0,-1 0 16,1 0-1,-1 0-15,27 0 16,-26 0-16,-1 0 16,1 0-1,-1 0-15,0 26 16,1-26-16,-1 0 16,1 0-16,-1 0 0,1 0 31,-1 0-31,1 27 0,-1-27 15,1 0-15,-1 0 16,1 0 0,-1 0-16,0 0 15,1 0 1,-1 0-16,1 0 0,26 26 31,0-26-31,0 0 0,-1 0 16,-25 0-1,26 0-15,0 0 16,0 0-16,-27 26 16,27-26-1,-26 0-15,-1 0 0,0 0 16,27 0 0,0 0-16,27 0 0,-27 0 15,52 0 1,-25 0-16,-1 0 15,1 0-15,-1 0 16,53 0-16,-52 0 16,-1 0-16,27 0 0,-80 0 15,80 0 1,-53 0-16,-27 0 0,80 0 16,-53 0-1,27 0-15,-1 0 16,-26 0-16,0 0 15,-27 0-15,27 0 16,-26 0-16,-1 0 16,1 0-1,-1 0-15,0 0 16,1 0-16,-1 0 16,1 0-1,-1 0 1,1 0-16,-1 0 15,1 0 1,-1 0 0,1 0-16,25 0 0,1 0 15,0 0 1,0 0-16,0 0 16,0 0-16,0 0 15,26-26-15,1 26 16,-54 0-1,54 0-15,-28 0 0,1 0 16,-26 0-16,-1 0 16,1 0-1,-1 0-15,1 0 16,-1 0-16,27-26 16,0 26-1,0 0 1,-27 0-16,27-27 0,0 27 15,0 0 1,-26 0-16,-1 0 16,27-26-16,0 26 15,0 0-15,-27 0 16,27 0-16,0 0 16,-26 0-1,-1 0-15,27 0 0,-27 0 16,1 0-1,-1 0-15,1 0 0,-1 0 16,1 0 0,26 0-16,-1 0 15,1 0-15,27 0 16,-27 0 0,26 0-16,0 0 0,54 0 15,-54 0 1,-26 0-16,26 0 0,-26 0 15,27 0-15,-27 0 16,0 0-16,-1 0 16,28 0-16,-54 0 15,27 0 1,0 0-16,-26 0 0,-1 0 16,27 0-1,0 0-15,0 0 0,26 0 16,-26 0-1,53 0-15,-27 0 0,-26 0 16,53 0-16,-27 0 16,27 0-1,-26 0-15,-27 0 16,-1 0 0,1 0-16,0 0 0,-26 0 15,-1 0 1,1 0-16,26 0 0,-1 0 15,1-27-15,0 27 16,27 0 0,26 0-16,-27 0 0,27 0 15,-80 0 1,54 0-16,-28 0 16,28 0-16,-27 0 15,-27 0-15,27 0 0,0 0 16,26 0-1,-26 0-15,27 0 16,-27 0-16,0 0 0,-1 0 16,1 0-1,-26 0-15,-1 0 0,1 0 16,-1 0 0,27 0-16,-26 0 15,-1 0 1,1 0-16,-1 0 15,0 0-15,-26-26 63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07:10.3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 0,'27'0'172,"25"0"-172,54 0 16,-26 0-16,-1 0 0,27 0 15,26 0 1,-52 0-16,52 0 15,-79 0-15,53 0 0,-27 0 16,0 0 0,27 0-16,-26 0 0,-1 0 15,53 0 1,-52 0-16,-1 0 0,27 0 16,-53 0-1,53 0-15,-54 0 16,28 0-16,-27 0 15,0 0-15,-27 0 16,1 0-16,-1 0 0,27 0 16,0 0-1,-27 0-15,27 0 0,0 0 16,-26 0 0,26 0-16,-1 0 15,1 0-15,-26 0 16,-1 0-16,27 0 15,0 0-15,0 0 0,-26 0 16,52 27 0,-53-27-16,1 0 0,26 0 15,-27 0 1,27 0-16,-26 0 16,-1 0-16,27 0 15,0 0-15,0 0 16,26 0-16,-26 0 15,53 0-15,-80 0 16,27 0-16,53 0 0,-27 0 16,-26 0-1,27 0-15,-27 0 16,0 0-16,0 0 16,26 0-16,-26 0 15,0 0-15,0 0 16,26 0-16,-26 0 15,53 26-15,-53-26 0,0 0 16,0 0 0,-1 0-16,1 0 15,0 0-15,-26 0 16,26 0-16,-27 0 16,27 0-16,-27 0 15,27 0-15,27 0 16,-1 0-1,27 0-15,-53 0 0,26 0 16,-26 0-16,0 0 16,0 0-16,0 0 15,-27 0 1,1 0-16,-1 0 16,1 0-16,-1 0 15,1 0 1,26 0-16,-27 0 15,27 0-15,-27 0 16,54 0-16,-27 0 16,-27 0-16,80 0 15,-27-26-15,-26 26 16,0 0-16,27 0 16,-54 0-1,27 0-15,-27 0 0,1 0 31,-1 0-15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10:26.6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0 106 0,'27'0'172,"79"0"-172,-27 0 15,0 0-15,1 0 16,26-26-16,-27 26 0,0-27 16,1 27-1,-27-26-15,53 26 16,-27 0-16,0-27 15,1 27-15,-27 0 16,-1 0-16,-25 0 16,26 0-16,26 0 15,-26 0 1,0 0-16,0 0 0,0 0 16,0 0-16,0 0 0,-27 0 31,27 0-31,0 0 0,0 0 15,-27 0-15,1 0 16,-1 0-16,1 0 47,-1 0-16,1 0-31,26 0 16,-27 0-16,27 0 15,-27 0-15,27 0 32,0 0-32,0 0 15,0 0-15,-26 0 16,25 0-16,28 0 0,-27 27 16,26-27-16,1 0 15,-28 0-15,54 0 16,-79 0-16,26 0 15,-27 0-15,27 0 16,0 0-16,0 0 16,0 0-1,0 0-15,0 0 0,0 0 16,-27 0-16,27 0 16,0 0-16,53 26 15,-53-26-15,-27 0 16,27 0-16,0 0 15,26 0-15,-26 0 16,0 0 0,0 0-16,0 0 0,26 0 15,-26 0 1,0 0-16,-26 0 16,25 0-16,1 0 0,0 0 15,27 0 1,-27 0-16,26 0 0,0 0 15,1 0 1,52 0-16,-79 27 0,26-27 16,54 0-1,-54 26-15,0-26 0,1 0 16,26 0-16,-27 0 16,0 0-16,-26 0 15,27 0 1,-54 0-16,27 0 15,26 0-15,-26 0 0,0 0 16,0 0 0,0 0-16,-27 0 0,1 0 15,26 0 1,-27 0-16,27 0 0,-26 0 16,26 0-16,-27 0 31,1 0-31,-1 0 15,0 27 1,1-27-16,26 0 16,26 0-1,-26 26-15,26-26 0,-26 0 16,0 0-16,53 0 16,-26 0-1,-1 0-15,0 0 0,1 0 16,25 0-1,1 0-15,-26 0 0,-1 0 16,53 0 0,-79 0-16,27 0 0,-1 27 15,-53-27 1,27 0-16,0 0 16,0 0-16,0 0 0,0 0 15,26 0 1,-26 0-16,27 0 15,-1 0-15,-26 0 16,0 0-16,26 0 0,-26 0 16,0 0-1,0 0-15,0 0 16,0 0-16,-27 0 16,27 0-16,0 0 15,-26 0 1,26 0-16,-27 0 15,0 0 1,27 0 0,-26 0-1,-1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23:14.3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0,'0'-26'203,"27"26"-187,79 0-16,-53 0 0,-27 0 15,80 0 1,-53 0-16,0 0 16,0 0-16,-27 0 15,1 0-15,-1 0 0,0 0 32,1 0-17,-27 26-15,26-26 16,1 0-1,-27 27-15,26-27 0,1 0 16,-1 0 0,1 0-16,-1 0 0,1 0 31,-1 0-15,1 0-1,-1 0 1,0 0-16,1 0 15,-27 26 1,53-26-16,-27 0 16,1 0-1,-1 0-15,1 0 16,-1 0-16,1 0 16,25 0-1,-25 0-15,-1 0 16,1 0-1,-1 0-15,1 0 16,-1 0 0,1 0-16,-1 0 15,1 0 1,-1 0 0,1 0-16,-1 0 31,0 0-31,1 0 15,-1 0 1,1 0-16,-1 0 16,1 0-16,26 0 15,26 0 1,-26 0-16,0 0 16,-27 0-16,27 0 0,0 0 15,-26 0-15,26 0 0,-53 27 16,26-27-1,0 0-15,1 0 16,-1 0-16,1 0 16,-1 0-16,1 0 15,-1 0 1,27 0-16,0 0 0,-27 0 16,1 0-16,-1 0 0,1 0 31,26 0-31,-27 0 0,1 0 15,-1 0-15,1 0 16,-1 0 0,1 0-1,-1 0-15,0 0 16,1 0 0,-1 0-16,1 0 15,26 0-15,-27 0 16,1 0-16,26 0 15,-27 0-15,27 0 16,0 0 0,0 0-16,0 0 0,-27 0 15,27 0 1,-26 0-16,-1 0 0,0 0 16,1 0-16,26 0 15,-27 0-15,1 0 16,-1 0-16,1 0 31,-1 0-31,27 0 0,-27 0 16,1 0-1,-1 0-15,27 0 16,-26 0-16,26 0 16,0 0-16,-27 0 15,1 0 1,25 0-16,1 0 15,-26 0-15,26 0 0,-27 0 16,1 0 0,-1 0-16,1 0 15,-1 0 1,-26-27-16,26 27 0,27 0 16,-26 0-16,-1 0 31,1 0-16,-1 0 1,1 0-16,26 0 16,-53-26-1,79 26-15,-26 0 0,0 0 16,0 0 0,0 0-16,0 0 15,-27 0-15,0 0 0,1 0 16,-1 0-1,1 0 1,-1 0 0,1 0 109,-1 0-110,-26-27 17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33:10.1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108 698 0,'0'26'140,"26"1"-124,54-1 0,-28 1-16,1-1 15,27 0-15,-1-26 16,-26 0-1,0 27-15,53-27 16,-80 0-16,1 0 0,26 0 16,-27 0-1,27 0-15,-27 26 0,1-26 16,-1 0-16,27 27 16,-26-27-16,-1 0 15,27 0-15,-26 0 31,-27 26-31,53-26 125,-1 0-125,1 0 16,0 0-16,27 0 0,-27 0 16,26 0-1,0 0-15,-26 0 0,0 0 16,0 0-16,-26 0 16,25 0-1,-25 0-15,26 0 0,0 0 16,0 0-1,-27 0-15,53-26 0,-52 26 16,26 0 0,-27 0-16,27-27 0,-26 27 15,26 0-15,-27 0 16,-26-26 0,27 26-16,-1 0 15,0 0-15,1 0 16,-1 0-16,1-27 0,-1 1 15,1 26 1,-1-53-16,1 53 0,-1-53 16,1 27-1,-1 26-15,-26-27 16,26 1-16,-26-1 0,0 1 16,0-1-1,27 27 1,-27-26-16,0 0 47,-27 26-32,27-27 1,-26 27 0,0-26-16,-1-1 15,1 27-15,-27-26 16,0-1-16,53 1 15,-27 26 1,-26-27-16,27 27 16,0-26-1,-1 26-15,1 0 16,-1 0 0,1 0-1,-1 0 1,1 0-16,-1 0 15,1 0-15,-1-27 32,1 27-17,-27 0-15,27-26 0,-1 26 16,1-27 0,-1 27-16,1 0 15,26-26 1,-27 26-16,1 0 15,-1 0 1,1-26 47,-27 26-63,0-27 15,-26 1-15,-27-1 16,79 27-16,-26-53 15,27 53-15,0 0 16,-1-26-16,1 26 16,-1 0-1,1 0 126,-1 0-141,1 0 16,-27 0-16,0 0 15,27 0-15,-27 0 16,0 0-16,0 0 15,26 0-15,1 0 16,-1 0 0,1 0-16,-1 26 0,-25-26 15,52 27-15,-27-27 16,1 0 0,-1 0-1,1 0-15,26 26 16,-27-26-1,1 0 1,-1 0 0,27 27 15,-26-27-31,-1 0 16,1 0-16,0 26 15,-1 1 1,1-1-1,26 0 1,-27-26 0,27 27-16,-26-27 0,-1 0 15,1 0-15,-1 0 16,-26 26-16,27-26 16,-1 0-1,1 27 1,0-1-16,-1-26 0,1 27 15,26-1 1,-27 1-16,1-1 16,-1 1-16,1 52 15,-1-26-15,27 0 16,-26-27 0,26 1-16,0-1 15,0 1 16,26-27-31,1 26 16,-1 27 0,-26-27-16,27 1 0,26 26 15,-27 0 1,1-27-16,-27 1 16,26-27-16,-26 53 0,26 0 15,1-27 1,-1 0-16,-26 1 15,27-27 1,-1 26-16,1-26 0,-1 0 31,1 0-15,-1-26-16,1-27 16,-27 27-1,0-27-15,53 0 0,-53 0 16,0 26-1,26-79-15,-26 54 0,26-28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34:22.2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0 181 0,'26'-26'93,"54"26"-93,131 0 16,-131 0-16,158-27 16,-53 27-16,-26 0 0,52-26 15,-78 26 1,-27-53-16,-1 53 0,-25 0 16,26 0-1,-1-26-15,-25 26 16,-1 0-16,-26 0 0,0 0 15,-27 0 1,1 0-16,-1 0 47,1 0-31,-1 0-1,27 0-15,-26 0 0,52 0 16,-52 0-1,78 0-15,1 0 0,-26 0 16,52 26 0,-53-26-16,1 53 0,25-53 15,-52 0 1,-26 0-16,-1 0 16,1 0-1,-1 0-15,1 0 16,-1 0-16,1 0 15,-1 26 1,0-26-16,1 0 0,-1 0 16,1 0-1,-1 0-15,1 0 16,-27 27 0,-27-27 140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34:24.6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 0,'26'0'31,"1"0"0,-1 0 63,1 0-94,-1 0 0,27 0 31,-27 0-31,27 0 0,0 0 16,0 0-1,-26 0-15,26 0 0,-27 0 16,27 0 0,-27 0-16,27 0 15,0 0-15,0 0 0,0 0 16,0 0-1,-27 0-15,1 0 0,-1 0 16,27 0 0,-26 0-16,26 26 0,0-26 15,-27 0 1,1 0-16,-1 0 16,27 0-16,-27 0 15,1 0-15,-1 0 16,1 0-16,-1 0 15,1 0 1,-1 0-16,1 0 16,-1 0-1,0 0 1,1 0 0,-1 0-1,1 0-15,-1 0 31,27 0-31,0 0 16,-26 0 0,26 0-16,-27 0 15,0 0 1,27 0-16,-26 0 31,-1 0-15,1 0 31,-1 0-32,1 0-15,-1 0 47,1 0 0,-1 0-31,0 0-1,1 0-15,26 0 16,-27 0-16,1 0 16,-1 0-1,27 0-15,-26 0 16,-27-26 187,26 26-62,53 0-126,-52 0-15,52 0 0,1 0 16,-1 0-1,-26 0-15,26 0 0,-26 0 16,0 0 0,0 0-16,-26 0 0,-1 0 15,0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41:05.7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0,'52'0'94,"-25"0"-79,26 0-15,0 0 16,0 27-16,26-27 15,-26 0-15,26 0 16,-26 26-16,53-26 16,-27 0-16,-26 0 15,-26 26-15,26-26 16,-27 0 0,27 0-16,-26 0 15,-1 0-15,0 0 16,1 0-1,-1 0 1,1 0 47,-27 27-48,26-27 32,27 26-47,-26-26 16,26 0-1,0 0-15,-1 0 16,1 0-16,0 0 16,0 0-16,0 0 15,0 0 1,-27 0-16,1 0 15,26 0-15,0 0 16,0 0-16,26 0 16,-26 0-16,79 0 15,-52 0-15,-1 0 16,0 0-16,1 0 16,26 0-16,-80 0 15,27 0-15,0 0 16,79 0-16,-52 0 15,-1 0-15,0 0 16,27 0-16,-26 0 16,-1 0-16,-26 0 15,0 0-15,0 0 16,26 0-16,-26 0 16,26 0-16,-26 0 15,0 0-15,0 0 16,0 0-16,-27 0 15,1 0-15,-1 0 16,1 0-16,-1 0 16,1 0-16,-1 0 15,1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34:26.51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0,'53'0'63,"26"26"-48,-26-26 1,79 0-16,-26 26 0,27-26 16,25 0-1,-52 0-15,26 0 0,-26 0 16,-26 0-16,25 0 15,-78 0-15,-1 0 16,1 0-16,-1 0 16,1 0-1,-1 0-15,1 0 32,-1 0-32,27 0 0,0 0 15,0 0-15,26 0 16,-26 0-16,53 27 15,-80-27-15,27 0 16,-26 0 0,-1 0-16,1 0 0,26 0 15,-27 0 1,1 0 0,25 0-1,1 0-15,-26 0 0,26 0 16,0 0-16,0 0 15,-27 0 1,1 0-16,25 0 0,-25 0 16,26 0-1,0 0-15,0 0 0,26 0 16,0 0 0,1 0-16,-1 0 0,53 0 15,-52 0-15,-1 0 16,27 0-1,-27 0-15,-26 0 0,27 0 16,-1 0 0,-26 0-16,79 0 0,-105 0 15,79 0 1,-27 0-16,-26 0 0,0 0 16,-27 0-1,1 0-15,-1 0 16,1 0-16,-1 0 15,1 0 1,-1 0-16,0 0 16,1 0-1,-1 0-15,1 0 0,-1 0 16,27 0 0,-26 0-16,26 0 15,-1 0-15,1 0 0,0 0 16,0 0-1,27 0-15,-27 0 0,26 0 16,-26 0 0,0 0-16,26 0 0,-26 0 15,0 0 1,0 0-16,-27 0 16,54 0-16,-27 0 15,0 0-15,-1 0 16,1 0-16,0 0 0,27 0 15,-27 0 1,26 0-16,-26 0 16,0 0-16,0 0 15,-27 0 1,1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03:34:48.2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88 0,'26'0'78,"27"0"-63,-26 0 1,-1 0-16,27 0 0,0 0 16,0-27-1,0 27-15,0 0 16,0 0-16,-27 0 0,27-26 15,0 26 1,0 0-16,-27 0 0,1 0 16,-1 0-1,27 0-15,0 0 0,-26 0 16,-1 0 0,1 0-16,-1 0 15,27 0-15,-27 0 0,27 0 16,-26 0-1,-1 0-15,1 0 16,26 0-16,-27-27 16,0 27-16,27 0 0,0 0 31,0 0-31,0 0 16,-26 0-16,26 0 15,26 0-15,0 0 16,-26 0-16,27 27 0,25-27 15,-52 0 1,27 0-16,-27 0 16,26 26-16,-26-26 15,26 0-15,-26 0 16,27 0-16,-1 0 16,-53 27-16,54-27 15,-1 0-15,27 0 0,0 0 16,-53 0-1,26 0-15,-26 0 0,-27 0 16,27 0 0,0 0-16,27 0 15,-1 26-15,-26-26 16,26 0-16,-26 0 16,0 0-16,0 0 15,0 27-15,-27-27 16,27 0-16,-26 0 0,26 0 31,0 0-31,-27 0 16,27 26-16,0-26 15,-27 0-15,27 0 16,-26 0 0,-1 0-16,1 0 15,-1 0-15,1 0 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41:51.5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0,'27'0'15,"26"27"-15,-1-27 16,-25 0-16,26 26 15,0-26-15,0 0 16,-27 0-16,1 0 16,25 0-16,-25 0 15,-1 27-15,1-27 16,26 0 0,-27 0-1,1 0-15,-1 0 16,27 0-1,-26 0-15,-1 0 16,0 0-16,27 0 16,-26 0-1,-1 0 17,1 0-32,-1 0 15,1 26 1,26-26-16,-27 0 15,27 0 1,0 0-16,0 0 16,0 0-16,0 0 15,26 0-15,0 0 16,-26 0-16,27 27 16,25-27-16,-52 0 15,-26 0-15,26 0 16,0 0-16,-27 26 15,1-26-15,26 0 16,-1 0-16,1 0 16,27 0-16,-27 27 15,26-27-15,-26 26 16,26-26-16,27 0 16,-26 0-16,-1 27 15,-26-27-15,26 0 16,27 26-16,-80-26 15,80 0-15,-53 0 16,27 0-16,-1 26 16,-26-26-1,53 0-15,0 0 0,-1 27 16,-25-27-16,-27 0 16,53 0-16,-27 26 15,-26-26-15,26 0 16,1 27-16,-28-27 15,1 0 1,0 0-16,0 26 16,-26-26-16,-1 0 15,27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41:53.2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52 0,'26'0'15,"27"0"-15,-27 0 16,27 0-16,-26 0 16,-1 0-16,27 0 15,0 0 1,-27-27-16,27 27 15,-26 0-15,26 0 16,0 0 0,0 0-16,-27 0 15,27 0-15,0 0 16,0 0-16,0 0 16,0 0-16,-27 0 15,27 0-15,-27 0 16,27 0-16,0 0 15,-26 0 1,26 0-16,26 0 0,-26 0 16,0 0-16,-27 0 15,27 0-15,53 0 16,-53 0-16,53 0 16,-53 0-16,26 0 15,-52 0-15,26 0 16,-1 0-1,1 0-15,0 0 0,0 0 16,0 0-16,-26 0 16,78 0-16,-25 0 15,26 0 1,-53 27-16,26-27 16,-26 0-1,26 0-15,1 0 16,-1 26-16,53-26 15,-52 0-15,52 0 0,27 0 16,-80 0 0,27 27-16,79-27 0,-106 0 15,27 0 1,-53 0-16,53 26 16,-80-26-16,80 0 15,-53 0-15,-26 0 16,79 0-16,-54 0 15,28 0-15,-1 0 16,-26 0-16,0 0 16,26 0-16,1 0 15,-1 0-15,-26 0 16,53 27-16,-53-27 16,26 0-16,-26 0 15,26 0-15,1 0 16,-1 0-16,27 26 15,-53-26-15,-27 0 16,27 0-16,0 0 16,-26 0-16,-1 27 15,1-27 79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1T01:44:08.2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0,'26'0'266,"27"0"-250,53 0-16,-80 0 15,27 0-15,0 0 16,0 0-16,0 0 15,0 0-15,-27 0 16,27 0-16,-26 0 16,-1 0-16,1 0 15,-1 0-15,1 0 16,-1 0-16,1 0 16,-1 0-16,0 0 15,1 26 1,-1-26-16,1 0 15,-1 0-15,1 0 16,-1 0 15,1 0-31,-1 27 16,1-27-16,-1 0 16,0 0-1,1 0 16,-1 0-15,1 0-16,26 0 16,-27 0-16,1 0 15,-1 0-15,27 0 16,0 26 0,0-26-16,-27 0 15,27 0-15,0 0 16,0 0-16,-26 0 15,25 0-15,54 27 16,-53-27-16,-26 0 16,26 0-16,52 0 0,-52 0 15,0 26 1,27-26-16,-27 0 16,-1 0-16,1 0 15,0 0 1,0 0-1,-26 0-15,-1 0 16,1 0-16,-1 0 16,1 0-16,25 0 15,-25 0-15,-1 0 16,27 0-16,0 0 16,0 0-16,-26 0 15,25 0-15,1 0 16,0 0-16,0 0 15,0 0-15,0 0 16,-26 0-16,25 0 16,-25 0-1,26 0-15,0 0 16,-27 0-16,1 0 16,-1 0-16,1 0 15,-1 0-15,0 0 16,27 0-16,-26 0 15,-1 0-15,1 0 16,-1 0-16,1 0 16,26 0-16,-27 0 15,1 0-15,-1 0 16,0 0 0,1 0-16,-1 0 15,1 0-15,-1 0 16,1 0-16,-1 0 15,27 0 1,0 0 0,-27 0-16,27 0 15,0 0 1,0 0-16,0 0 16,-26 0-16,52 0 15,-53 0-15,27 0 16,27 0-16,-27 0 15,0 0-15,-1 0 16,-25 0-16,26 0 16,0 0-16,0 0 15,0 0-15,-27 0 16,27 0-16,0 0 16,-27 0-16,1 0 15,79 0-15,-53 0 16,-1 0-1,-25 0-15,26 0 16,0 0-16,-27 0 16,27 0-1,27 0-15,-28 0 16,1 0-16,0 0 16,0 0-16,-26 0 15,26 0-15,-1 0 16,-25 0-16,26 0 15,0 0 1,-27 0-16,27 0 16,27 0-16,-28 0 15,1 0-15,0 0 16,0 0-16,0 0 16,0 0-16,0 0 15,0-26 1,-27 26-16,27 0 15,0 0-15,27 0 16,-28 0-16,54 0 16,0 0-16,-53 0 15,26 0-15,-26 0 16,27 0-16,-27 0 16,26 0-16,53 0 15,-52 0-15,25 0 16,-25 0-1,52 0-15,-52 0 16,52 0-16,-79 0 0,26 0 16,0 0-1,1 0-15,-1 0 16,-52 0-16,52 0 0,-26 0 16,26 0-1,-26 0-15,0 0 16,0 0-16,0 0 15,0 0-15,-27 0 0,1 0 16,-1 0 0,1 0-16,-1 0 15,1 0 1,-1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156F7-8255-4CA9-9619-29FFBE3BF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6BB257-4FED-4BB6-A703-B64D0BBA1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ACBE8-47E4-430C-8525-8E4B2A063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B899D-5F63-4E5F-A16C-71D3E92D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9C9005-0DEC-400D-AC3F-A5451F3C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1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FED5D-4462-444A-9758-B1FECECA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9D6A85-5FE6-4547-A1CF-1B914F03F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B05CD1-1BC8-4827-8A4A-DF2F753E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5057C-D902-4378-98D2-E193347A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71E59-50EC-46F6-9DA2-8399A674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73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5211CD-3B3A-4A4E-9330-F873E9750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018463-05CC-4C6B-8198-33CD5C018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0A2780-306A-4BDF-B5E8-B38382C32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EA979-034A-4BB9-94BC-79C8486C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52494-0648-4EBB-A134-3EEDE32E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98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DD5EF-FB5D-450B-8947-102BEE12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10FA7-30E3-47C0-8C34-4B8E04FC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63D0B-E824-430E-B6DB-4E741D4B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8AF9D-649F-4ECA-8E92-0AE9D6B9A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51422-21A5-4106-985C-4CA45966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5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6C527-17E6-4E8C-B5DD-06FFBC26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19C19-0EE5-4E38-97F1-F3E8F3C23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C6520B-93AC-41F6-9E99-8A6E58CF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5117E-5519-4B34-9B34-B2FF5680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57883F-7F5C-4E45-A344-ADD61D01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3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A5859-551A-4614-A953-CA86DCEA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2DE20C-543F-4EEE-A3FE-2893CBFB3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CFD5FA-440A-4DF9-A557-696D538CF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3BA24F-D743-470E-A316-AD3E8A40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9F94C-4B4B-480C-A100-4BF0DDC6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E61A25-6A82-4FEA-AF2A-5FB4AD6C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45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62A78-C211-4EE2-8084-17126C13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10CCBD-8E3A-45FF-BE11-4BFC48D25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075ADD-4D51-4971-8EFD-3B3F65890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D9B1B2-4577-44BC-9BCE-60DCA008B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24579F-0FDE-42C7-B2AE-184597FA2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98D6B2-CDA4-464E-B372-C3C63EC1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5D045E-66C7-41BD-BB62-645D5B1A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CB74ED-D779-4E98-9201-BEE9EB11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6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FE788-1C2F-40CF-A988-D39FE6F3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720D95-250A-482F-87AE-BB965550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41D38A-CC58-499A-B858-FF027A9E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D2BBF-C0C6-4D02-8EC4-42827445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43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E6F416-6163-4E24-BE71-DF251D53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9C798E-8717-4A31-8990-6E94231C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7A40FB-0919-4089-8681-1B1463DF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41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484D4-705E-4ECD-8177-B8249108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E41CC2-482C-4CAB-A14E-D83560B24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35E971-41A5-45B1-9B33-20B320C0D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47384-2038-40F1-8D44-C654A27D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D3523C-5DFE-44CF-9887-F71455ED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BE9449-AEA6-4127-B34C-BD9D6685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00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6CD5B-35AE-4181-A93C-325E3BE4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925467-2DCE-4265-9D54-163E8B20E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30F712-7E07-4863-A979-371E37BBE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6C6A53-C598-4DA6-A125-9D440BC3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5FD188-59FA-4615-AA49-DDEAB2FF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022E13-94AD-4FC2-B72C-9727B40F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17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5A2394-31B7-4394-902B-AFE3786E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40A63-D5DE-4553-BE88-B3BEE1E7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EB2F79-55DE-43BF-8A63-8CAD0C313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E8589-40D2-43F2-80B6-7F2256C152C5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14A837-81AA-4B37-A933-6D1572DB5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1AC1AE-CF10-455A-9442-AA32ECD7C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02DA2-07D0-4656-8BD3-A7748BE3C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45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0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customXml" Target="../ink/ink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11" Type="http://schemas.openxmlformats.org/officeDocument/2006/relationships/image" Target="../media/image29.emf"/><Relationship Id="rId5" Type="http://schemas.openxmlformats.org/officeDocument/2006/relationships/customXml" Target="../ink/ink13.xml"/><Relationship Id="rId15" Type="http://schemas.openxmlformats.org/officeDocument/2006/relationships/image" Target="../media/image31.emf"/><Relationship Id="rId10" Type="http://schemas.openxmlformats.org/officeDocument/2006/relationships/customXml" Target="../ink/ink15.xml"/><Relationship Id="rId4" Type="http://schemas.openxmlformats.org/officeDocument/2006/relationships/image" Target="../media/image25.emf"/><Relationship Id="rId9" Type="http://schemas.openxmlformats.org/officeDocument/2006/relationships/image" Target="../media/image14.png"/><Relationship Id="rId1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customXml" Target="../ink/ink21.xm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customXml" Target="../ink/ink23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25.xml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28.xml"/><Relationship Id="rId4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customXml" Target="../ink/ink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customXml" Target="../ink/ink33.xml"/><Relationship Id="rId4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customXml" Target="../ink/ink35.xml"/><Relationship Id="rId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emf"/><Relationship Id="rId5" Type="http://schemas.openxmlformats.org/officeDocument/2006/relationships/customXml" Target="../ink/ink39.xml"/><Relationship Id="rId4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customXml" Target="../ink/ink42.xml"/><Relationship Id="rId4" Type="http://schemas.openxmlformats.org/officeDocument/2006/relationships/image" Target="../media/image6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5" Type="http://schemas.openxmlformats.org/officeDocument/2006/relationships/customXml" Target="../ink/ink44.xml"/><Relationship Id="rId4" Type="http://schemas.openxmlformats.org/officeDocument/2006/relationships/image" Target="../media/image6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7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emf"/><Relationship Id="rId5" Type="http://schemas.openxmlformats.org/officeDocument/2006/relationships/customXml" Target="../ink/ink49.xml"/><Relationship Id="rId4" Type="http://schemas.openxmlformats.org/officeDocument/2006/relationships/image" Target="../media/image6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7.emf"/><Relationship Id="rId7" Type="http://schemas.openxmlformats.org/officeDocument/2006/relationships/customXml" Target="../ink/ink54.xml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customXml" Target="../ink/ink53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emf"/><Relationship Id="rId4" Type="http://schemas.openxmlformats.org/officeDocument/2006/relationships/customXml" Target="../ink/ink5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customXml" Target="../ink/ink58.xml"/><Relationship Id="rId10" Type="http://schemas.openxmlformats.org/officeDocument/2006/relationships/image" Target="../media/image91.emf"/><Relationship Id="rId4" Type="http://schemas.openxmlformats.org/officeDocument/2006/relationships/image" Target="../media/image88.emf"/><Relationship Id="rId9" Type="http://schemas.openxmlformats.org/officeDocument/2006/relationships/customXml" Target="../ink/ink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customXml" Target="../ink/ink6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customXml" Target="../ink/ink8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758355-399E-4EAA-89B2-9EB6A189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241"/>
            <a:ext cx="12192000" cy="51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7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48751C-659A-4DCD-87E3-EF8F58C3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70" y="1992505"/>
            <a:ext cx="7841660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4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C6E341-E13D-4CC8-8E6D-4AB556E1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6" y="213152"/>
            <a:ext cx="10306396" cy="61740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40072DA-D4F9-4388-A4DD-5617ECCC2291}"/>
                  </a:ext>
                </a:extLst>
              </p14:cNvPr>
              <p14:cNvContentPartPr/>
              <p14:nvPr/>
            </p14:nvContentPartPr>
            <p14:xfrm>
              <a:off x="3248025" y="3564375"/>
              <a:ext cx="1600560" cy="65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40072DA-D4F9-4388-A4DD-5617ECCC2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025" y="3546375"/>
                <a:ext cx="1636200" cy="100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D85CE1B-35FB-4048-BA3C-AFC0337464A1}"/>
              </a:ext>
            </a:extLst>
          </p:cNvPr>
          <p:cNvSpPr txBox="1"/>
          <p:nvPr/>
        </p:nvSpPr>
        <p:spPr>
          <a:xfrm>
            <a:off x="6086475" y="4333875"/>
            <a:ext cx="589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含有</a:t>
            </a:r>
            <a:r>
              <a:rPr lang="en-US" altLang="zh-CN" dirty="0">
                <a:solidFill>
                  <a:srgbClr val="FF0000"/>
                </a:solidFill>
              </a:rPr>
              <a:t>v-show</a:t>
            </a:r>
            <a:r>
              <a:rPr lang="zh-CN" altLang="en-US" dirty="0">
                <a:solidFill>
                  <a:srgbClr val="FF0000"/>
                </a:solidFill>
              </a:rPr>
              <a:t>的标签外边添加一个</a:t>
            </a:r>
            <a:r>
              <a:rPr lang="en-US" altLang="zh-CN" dirty="0">
                <a:solidFill>
                  <a:srgbClr val="FF0000"/>
                </a:solidFill>
              </a:rPr>
              <a:t>transition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199325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624239-32BD-45A0-B313-24DC44FF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23" y="270300"/>
            <a:ext cx="8687553" cy="48314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F486CA8-E694-472D-B5E5-EEA0AD876921}"/>
                  </a:ext>
                </a:extLst>
              </p14:cNvPr>
              <p14:cNvContentPartPr/>
              <p14:nvPr/>
            </p14:nvContentPartPr>
            <p14:xfrm>
              <a:off x="4114905" y="2226615"/>
              <a:ext cx="1905120" cy="97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F486CA8-E694-472D-B5E5-EEA0AD8769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905" y="2208615"/>
                <a:ext cx="1940760" cy="133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5EACFD1-3D41-47A5-B7C1-C1330B54D19B}"/>
              </a:ext>
            </a:extLst>
          </p:cNvPr>
          <p:cNvSpPr txBox="1"/>
          <p:nvPr/>
        </p:nvSpPr>
        <p:spPr>
          <a:xfrm>
            <a:off x="4695825" y="3048000"/>
            <a:ext cx="6867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如果写了</a:t>
            </a:r>
            <a:r>
              <a:rPr lang="en-US" altLang="zh-CN" dirty="0">
                <a:solidFill>
                  <a:srgbClr val="FF0000"/>
                </a:solidFill>
              </a:rPr>
              <a:t>sort</a:t>
            </a:r>
            <a:r>
              <a:rPr lang="zh-CN" altLang="en-US" dirty="0">
                <a:solidFill>
                  <a:srgbClr val="FF0000"/>
                </a:solidFill>
              </a:rPr>
              <a:t>就</a:t>
            </a:r>
            <a:r>
              <a:rPr lang="en-US" altLang="zh-CN" dirty="0">
                <a:solidFill>
                  <a:srgbClr val="FF0000"/>
                </a:solidFill>
              </a:rPr>
              <a:t>sort-</a:t>
            </a:r>
            <a:r>
              <a:rPr lang="en-US" altLang="zh-CN" dirty="0" err="1">
                <a:solidFill>
                  <a:srgbClr val="FF0000"/>
                </a:solidFill>
              </a:rPr>
              <a:t>enter,sort</a:t>
            </a:r>
            <a:r>
              <a:rPr lang="en-US" altLang="zh-CN" dirty="0">
                <a:solidFill>
                  <a:srgbClr val="FF0000"/>
                </a:solidFill>
              </a:rPr>
              <a:t>-show</a:t>
            </a:r>
            <a:r>
              <a:rPr lang="zh-CN" altLang="en-US" dirty="0">
                <a:solidFill>
                  <a:srgbClr val="FF0000"/>
                </a:solidFill>
              </a:rPr>
              <a:t>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如果不写</a:t>
            </a:r>
            <a:r>
              <a:rPr lang="en-US" altLang="zh-CN" dirty="0">
                <a:solidFill>
                  <a:srgbClr val="FF0000"/>
                </a:solidFill>
              </a:rPr>
              <a:t>name</a:t>
            </a:r>
            <a:r>
              <a:rPr lang="zh-CN" altLang="en-US" dirty="0">
                <a:solidFill>
                  <a:srgbClr val="FF0000"/>
                </a:solidFill>
              </a:rPr>
              <a:t>属性就直接</a:t>
            </a:r>
            <a:r>
              <a:rPr lang="en-US" altLang="zh-CN" dirty="0">
                <a:solidFill>
                  <a:srgbClr val="FF0000"/>
                </a:solidFill>
              </a:rPr>
              <a:t>v-</a:t>
            </a:r>
            <a:r>
              <a:rPr lang="en-US" altLang="zh-CN" dirty="0" err="1">
                <a:solidFill>
                  <a:srgbClr val="FF0000"/>
                </a:solidFill>
              </a:rPr>
              <a:t>enter,v</a:t>
            </a:r>
            <a:r>
              <a:rPr lang="en-US" altLang="zh-CN" dirty="0">
                <a:solidFill>
                  <a:srgbClr val="FF0000"/>
                </a:solidFill>
              </a:rPr>
              <a:t>-show</a:t>
            </a:r>
            <a:r>
              <a:rPr lang="zh-CN" altLang="en-US" dirty="0">
                <a:solidFill>
                  <a:srgbClr val="FF0000"/>
                </a:solidFill>
              </a:rPr>
              <a:t>即可</a:t>
            </a:r>
          </a:p>
        </p:txBody>
      </p:sp>
    </p:spTree>
    <p:extLst>
      <p:ext uri="{BB962C8B-B14F-4D97-AF65-F5344CB8AC3E}">
        <p14:creationId xmlns:p14="http://schemas.microsoft.com/office/powerpoint/2010/main" val="338681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6AE11B-4DEC-422B-AFD9-83053895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1" y="278038"/>
            <a:ext cx="3093988" cy="21109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E4A3F8D-F029-4A56-8F12-94CEA54EC084}"/>
                  </a:ext>
                </a:extLst>
              </p14:cNvPr>
              <p14:cNvContentPartPr/>
              <p14:nvPr/>
            </p14:nvContentPartPr>
            <p14:xfrm>
              <a:off x="1162185" y="1661415"/>
              <a:ext cx="1552680" cy="49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E4A3F8D-F029-4A56-8F12-94CEA54EC0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185" y="1643415"/>
                <a:ext cx="15883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2CA66A7-C4A2-49D1-AB7F-2BADEE2DDBAD}"/>
                  </a:ext>
                </a:extLst>
              </p14:cNvPr>
              <p14:cNvContentPartPr/>
              <p14:nvPr/>
            </p14:nvContentPartPr>
            <p14:xfrm>
              <a:off x="6353025" y="2089455"/>
              <a:ext cx="1010160" cy="921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2CA66A7-C4A2-49D1-AB7F-2BADEE2DDB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5025" y="2071455"/>
                <a:ext cx="10458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FC97156-A335-42E3-8E24-FF765A754794}"/>
                  </a:ext>
                </a:extLst>
              </p14:cNvPr>
              <p14:cNvContentPartPr/>
              <p14:nvPr/>
            </p14:nvContentPartPr>
            <p14:xfrm>
              <a:off x="6277065" y="2932935"/>
              <a:ext cx="1343160" cy="583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FC97156-A335-42E3-8E24-FF765A7547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9065" y="2914935"/>
                <a:ext cx="1378800" cy="939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81DF53F-5294-4F54-A819-82249FA05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5145" y="36286"/>
            <a:ext cx="4945809" cy="48543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610F092-6A97-44D2-A660-5DC8B58F7C15}"/>
                  </a:ext>
                </a:extLst>
              </p14:cNvPr>
              <p14:cNvContentPartPr/>
              <p14:nvPr/>
            </p14:nvContentPartPr>
            <p14:xfrm>
              <a:off x="5791065" y="1524975"/>
              <a:ext cx="1419840" cy="403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610F092-6A97-44D2-A660-5DC8B58F7C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73065" y="1506975"/>
                <a:ext cx="14554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F833D02-CA87-48D1-A42B-449C040AC7B2}"/>
                  </a:ext>
                </a:extLst>
              </p14:cNvPr>
              <p14:cNvContentPartPr/>
              <p14:nvPr/>
            </p14:nvContentPartPr>
            <p14:xfrm>
              <a:off x="5743545" y="2368455"/>
              <a:ext cx="1876680" cy="655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F833D02-CA87-48D1-A42B-449C040AC7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25545" y="2350455"/>
                <a:ext cx="1912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AEA94D4-5C69-4B76-88B1-5CB60F8BB1FC}"/>
                  </a:ext>
                </a:extLst>
              </p14:cNvPr>
              <p14:cNvContentPartPr/>
              <p14:nvPr/>
            </p14:nvContentPartPr>
            <p14:xfrm>
              <a:off x="5696025" y="3285375"/>
              <a:ext cx="2657880" cy="399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AEA94D4-5C69-4B76-88B1-5CB60F8BB1F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78025" y="3267375"/>
                <a:ext cx="269352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356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F1402E-CF3B-4FC5-BEBA-08D77983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456942"/>
            <a:ext cx="5730737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68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286648-ECED-44D2-BFA7-7F2A99F5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0"/>
            <a:ext cx="1158240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4A4EA2-A539-432C-AE68-FA62BC988C6B}"/>
              </a:ext>
            </a:extLst>
          </p:cNvPr>
          <p:cNvSpPr txBox="1"/>
          <p:nvPr/>
        </p:nvSpPr>
        <p:spPr>
          <a:xfrm>
            <a:off x="2181225" y="5695950"/>
            <a:ext cx="665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当从</a:t>
            </a:r>
            <a:r>
              <a:rPr lang="en-US" altLang="zh-CN" dirty="0"/>
              <a:t>home</a:t>
            </a:r>
            <a:r>
              <a:rPr lang="zh-CN" altLang="en-US" dirty="0"/>
              <a:t>组件跳转到</a:t>
            </a:r>
            <a:r>
              <a:rPr lang="en-US" altLang="zh-CN" dirty="0"/>
              <a:t>search</a:t>
            </a:r>
            <a:r>
              <a:rPr lang="zh-CN" altLang="en-US" dirty="0"/>
              <a:t>组件的时候因为用到了</a:t>
            </a:r>
            <a:r>
              <a:rPr lang="en-US" altLang="zh-CN" dirty="0" err="1"/>
              <a:t>nav</a:t>
            </a:r>
            <a:endParaRPr lang="en-US" altLang="zh-CN" dirty="0"/>
          </a:p>
          <a:p>
            <a:r>
              <a:rPr lang="zh-CN" altLang="en-US" dirty="0"/>
              <a:t>所以又发送了一次请求</a:t>
            </a:r>
          </a:p>
        </p:txBody>
      </p:sp>
    </p:spTree>
    <p:extLst>
      <p:ext uri="{BB962C8B-B14F-4D97-AF65-F5344CB8AC3E}">
        <p14:creationId xmlns:p14="http://schemas.microsoft.com/office/powerpoint/2010/main" val="223234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2ACE37-3B5C-4D5E-9D2F-DD14259C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8" y="0"/>
            <a:ext cx="6539023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517EDE-BBDB-4B42-B1F0-F65A83791666}"/>
              </a:ext>
            </a:extLst>
          </p:cNvPr>
          <p:cNvSpPr txBox="1"/>
          <p:nvPr/>
        </p:nvSpPr>
        <p:spPr>
          <a:xfrm>
            <a:off x="6641362" y="838200"/>
            <a:ext cx="5474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所以所有的组件都是直接或者间接放到</a:t>
            </a:r>
            <a:r>
              <a:rPr lang="en-US" altLang="zh-CN" dirty="0"/>
              <a:t>app</a:t>
            </a:r>
            <a:r>
              <a:rPr lang="zh-CN" altLang="en-US" dirty="0"/>
              <a:t>组件中的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App</a:t>
            </a:r>
            <a:r>
              <a:rPr lang="zh-CN" altLang="en-US" dirty="0"/>
              <a:t>根组件在运行时只会显示一次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B624A9C-5BA9-42F0-8946-677C886B8036}"/>
                  </a:ext>
                </a:extLst>
              </p14:cNvPr>
              <p14:cNvContentPartPr/>
              <p14:nvPr/>
            </p14:nvContentPartPr>
            <p14:xfrm>
              <a:off x="1485825" y="5143335"/>
              <a:ext cx="2153160" cy="105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B624A9C-5BA9-42F0-8946-677C886B80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7825" y="5125335"/>
                <a:ext cx="2188800" cy="1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048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5DE026-F793-48C3-A556-DF9D964E7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63" y="0"/>
            <a:ext cx="647972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68F5F8-25CE-4A3C-9740-C794912538C1}"/>
              </a:ext>
            </a:extLst>
          </p:cNvPr>
          <p:cNvSpPr txBox="1"/>
          <p:nvPr/>
        </p:nvSpPr>
        <p:spPr>
          <a:xfrm>
            <a:off x="6640287" y="1381125"/>
            <a:ext cx="5199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所有的组件中</a:t>
            </a:r>
            <a:r>
              <a:rPr lang="en-US" altLang="zh-CN" dirty="0"/>
              <a:t>app</a:t>
            </a:r>
            <a:r>
              <a:rPr lang="zh-CN" altLang="en-US" dirty="0"/>
              <a:t>组件是最先执行的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而且他的</a:t>
            </a:r>
            <a:r>
              <a:rPr lang="en-US" altLang="zh-CN" dirty="0"/>
              <a:t>mounted</a:t>
            </a:r>
            <a:r>
              <a:rPr lang="zh-CN" altLang="en-US" dirty="0"/>
              <a:t>只会执行一次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typenav</a:t>
            </a:r>
            <a:r>
              <a:rPr lang="zh-CN" altLang="en-US" dirty="0"/>
              <a:t>用数据之前，仓库中早就已经有了数据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7F4C67-F9DE-4A9C-BEE3-37D20B08BD1B}"/>
              </a:ext>
            </a:extLst>
          </p:cNvPr>
          <p:cNvSpPr txBox="1"/>
          <p:nvPr/>
        </p:nvSpPr>
        <p:spPr>
          <a:xfrm>
            <a:off x="8496300" y="539115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性能优化</a:t>
            </a:r>
          </a:p>
        </p:txBody>
      </p:sp>
    </p:spTree>
    <p:extLst>
      <p:ext uri="{BB962C8B-B14F-4D97-AF65-F5344CB8AC3E}">
        <p14:creationId xmlns:p14="http://schemas.microsoft.com/office/powerpoint/2010/main" val="377261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296F58-043A-47FE-B986-DA47A830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83083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E5B59A-AA81-4994-8F05-6529FC727E46}"/>
              </a:ext>
            </a:extLst>
          </p:cNvPr>
          <p:cNvSpPr txBox="1"/>
          <p:nvPr/>
        </p:nvSpPr>
        <p:spPr>
          <a:xfrm>
            <a:off x="7696200" y="2476500"/>
            <a:ext cx="4352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向</a:t>
            </a:r>
            <a:r>
              <a:rPr lang="en-US" altLang="zh-CN" dirty="0"/>
              <a:t>store</a:t>
            </a:r>
            <a:r>
              <a:rPr lang="zh-CN" altLang="en-US" dirty="0"/>
              <a:t>中</a:t>
            </a:r>
            <a:r>
              <a:rPr lang="en-US" altLang="zh-CN" dirty="0"/>
              <a:t>dispatch</a:t>
            </a:r>
            <a:r>
              <a:rPr lang="zh-CN" altLang="en-US" dirty="0"/>
              <a:t>不能放在</a:t>
            </a:r>
            <a:r>
              <a:rPr lang="en-US" altLang="zh-CN" dirty="0"/>
              <a:t>main.js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因为这里的</a:t>
            </a:r>
            <a:r>
              <a:rPr lang="en-US" altLang="zh-CN" dirty="0"/>
              <a:t>this</a:t>
            </a:r>
            <a:r>
              <a:rPr lang="zh-CN" altLang="en-US" dirty="0"/>
              <a:t>啥也不是</a:t>
            </a:r>
          </a:p>
        </p:txBody>
      </p:sp>
    </p:spTree>
    <p:extLst>
      <p:ext uri="{BB962C8B-B14F-4D97-AF65-F5344CB8AC3E}">
        <p14:creationId xmlns:p14="http://schemas.microsoft.com/office/powerpoint/2010/main" val="396108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0D16D7-BCA4-43A1-9E84-A4A49891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9" y="0"/>
            <a:ext cx="11016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5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79FB51-B542-4FCD-BFA3-D06FFA90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16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474522-3112-4BA1-9826-ACE071DB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23" y="1523538"/>
            <a:ext cx="9739204" cy="53344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3B36FB-7944-44F9-AEE0-1BCFB18D1B0D}"/>
              </a:ext>
            </a:extLst>
          </p:cNvPr>
          <p:cNvSpPr txBox="1"/>
          <p:nvPr/>
        </p:nvSpPr>
        <p:spPr>
          <a:xfrm>
            <a:off x="2543175" y="276225"/>
            <a:ext cx="79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需要进行传参</a:t>
            </a:r>
          </a:p>
        </p:txBody>
      </p:sp>
    </p:spTree>
    <p:extLst>
      <p:ext uri="{BB962C8B-B14F-4D97-AF65-F5344CB8AC3E}">
        <p14:creationId xmlns:p14="http://schemas.microsoft.com/office/powerpoint/2010/main" val="1270305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E9261E-CB4A-450D-AD55-AFE24A61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45"/>
            <a:ext cx="12192000" cy="33502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BE5DE3-2B59-4940-84C0-DDDAA503738D}"/>
              </a:ext>
            </a:extLst>
          </p:cNvPr>
          <p:cNvSpPr txBox="1"/>
          <p:nvPr/>
        </p:nvSpPr>
        <p:spPr>
          <a:xfrm>
            <a:off x="1590675" y="4581525"/>
            <a:ext cx="839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</a:t>
            </a:r>
            <a:r>
              <a:rPr lang="en-US" altLang="zh-CN" dirty="0"/>
              <a:t>button</a:t>
            </a:r>
            <a:r>
              <a:rPr lang="zh-CN" altLang="en-US" dirty="0"/>
              <a:t>按钮也要把</a:t>
            </a:r>
            <a:r>
              <a:rPr lang="en-US" altLang="zh-CN" dirty="0"/>
              <a:t>input</a:t>
            </a:r>
            <a:r>
              <a:rPr lang="zh-CN" altLang="en-US" dirty="0"/>
              <a:t>中的参数进行传递</a:t>
            </a:r>
          </a:p>
        </p:txBody>
      </p:sp>
    </p:spTree>
    <p:extLst>
      <p:ext uri="{BB962C8B-B14F-4D97-AF65-F5344CB8AC3E}">
        <p14:creationId xmlns:p14="http://schemas.microsoft.com/office/powerpoint/2010/main" val="4172956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3400C6-7A80-4213-9411-0A65AA251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39" y="1276163"/>
            <a:ext cx="7643522" cy="4305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17232BA-8555-40CC-9383-191567D6F356}"/>
                  </a:ext>
                </a:extLst>
              </p14:cNvPr>
              <p14:cNvContentPartPr/>
              <p14:nvPr/>
            </p14:nvContentPartPr>
            <p14:xfrm>
              <a:off x="3429105" y="3390135"/>
              <a:ext cx="2381400" cy="87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17232BA-8555-40CC-9383-191567D6F3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105" y="3372135"/>
                <a:ext cx="2417040" cy="122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AF0D652-7E01-443E-BCAF-7EADE296BFF9}"/>
              </a:ext>
            </a:extLst>
          </p:cNvPr>
          <p:cNvSpPr txBox="1"/>
          <p:nvPr/>
        </p:nvSpPr>
        <p:spPr>
          <a:xfrm>
            <a:off x="2171700" y="6143625"/>
            <a:ext cx="77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跳转的时候，只有</a:t>
            </a:r>
            <a:r>
              <a:rPr lang="en-US" altLang="zh-CN" dirty="0"/>
              <a:t>query</a:t>
            </a:r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397195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18E46C-D9FB-4F26-94E6-BE886F85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3C96168-7B94-41F5-B7F0-4B194C79AE5B}"/>
                  </a:ext>
                </a:extLst>
              </p14:cNvPr>
              <p14:cNvContentPartPr/>
              <p14:nvPr/>
            </p14:nvContentPartPr>
            <p14:xfrm>
              <a:off x="1990545" y="692655"/>
              <a:ext cx="2734200" cy="27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3C96168-7B94-41F5-B7F0-4B194C79AE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2545" y="674655"/>
                <a:ext cx="2769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6479C07-4ADA-44BF-85E3-0FFD0BD825CC}"/>
                  </a:ext>
                </a:extLst>
              </p14:cNvPr>
              <p14:cNvContentPartPr/>
              <p14:nvPr/>
            </p14:nvContentPartPr>
            <p14:xfrm>
              <a:off x="6333945" y="5301735"/>
              <a:ext cx="1533960" cy="32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6479C07-4ADA-44BF-85E3-0FFD0BD825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5945" y="5283735"/>
                <a:ext cx="1569600" cy="68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889483E-A90B-409A-8F38-BE216A54943F}"/>
              </a:ext>
            </a:extLst>
          </p:cNvPr>
          <p:cNvSpPr txBox="1"/>
          <p:nvPr/>
        </p:nvSpPr>
        <p:spPr>
          <a:xfrm>
            <a:off x="1533525" y="4629150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跳转到</a:t>
            </a:r>
            <a:r>
              <a:rPr lang="en-US" altLang="zh-CN" b="1" dirty="0">
                <a:solidFill>
                  <a:srgbClr val="FF0000"/>
                </a:solidFill>
              </a:rPr>
              <a:t>search</a:t>
            </a:r>
            <a:r>
              <a:rPr lang="zh-CN" altLang="en-US" b="1" dirty="0">
                <a:solidFill>
                  <a:srgbClr val="FF0000"/>
                </a:solidFill>
              </a:rPr>
              <a:t>组件带</a:t>
            </a:r>
            <a:r>
              <a:rPr lang="en-US" altLang="zh-CN" b="1" dirty="0">
                <a:solidFill>
                  <a:srgbClr val="FF0000"/>
                </a:solidFill>
              </a:rPr>
              <a:t>query</a:t>
            </a:r>
            <a:r>
              <a:rPr lang="zh-CN" altLang="en-US" b="1" dirty="0">
                <a:solidFill>
                  <a:srgbClr val="FF0000"/>
                </a:solidFill>
              </a:rPr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3178897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FE9885-5614-4F67-89AF-5471542E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1F6680E-D7EE-4218-B144-A4C996CBB1A9}"/>
                  </a:ext>
                </a:extLst>
              </p14:cNvPr>
              <p14:cNvContentPartPr/>
              <p14:nvPr/>
            </p14:nvContentPartPr>
            <p14:xfrm>
              <a:off x="6067545" y="1818375"/>
              <a:ext cx="5477040" cy="82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1F6680E-D7EE-4218-B144-A4C996CBB1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9545" y="1800375"/>
                <a:ext cx="55126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73E3A32-3A0F-4A48-B2A8-A79BAD85837E}"/>
                  </a:ext>
                </a:extLst>
              </p14:cNvPr>
              <p14:cNvContentPartPr/>
              <p14:nvPr/>
            </p14:nvContentPartPr>
            <p14:xfrm>
              <a:off x="2381145" y="670335"/>
              <a:ext cx="686160" cy="15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73E3A32-3A0F-4A48-B2A8-A79BAD8583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3145" y="652335"/>
                <a:ext cx="721800" cy="51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FCAC620-0118-48BD-AF80-208D588271F8}"/>
              </a:ext>
            </a:extLst>
          </p:cNvPr>
          <p:cNvSpPr txBox="1"/>
          <p:nvPr/>
        </p:nvSpPr>
        <p:spPr>
          <a:xfrm>
            <a:off x="1314450" y="4505325"/>
            <a:ext cx="413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点击</a:t>
            </a:r>
            <a:r>
              <a:rPr lang="en-US" altLang="zh-CN" b="1" dirty="0">
                <a:solidFill>
                  <a:srgbClr val="FF0000"/>
                </a:solidFill>
              </a:rPr>
              <a:t>button</a:t>
            </a:r>
            <a:r>
              <a:rPr lang="zh-CN" altLang="en-US" b="1" dirty="0">
                <a:solidFill>
                  <a:srgbClr val="FF0000"/>
                </a:solidFill>
              </a:rPr>
              <a:t>后，之后</a:t>
            </a:r>
            <a:r>
              <a:rPr lang="en-US" altLang="zh-CN" b="1" dirty="0" err="1">
                <a:solidFill>
                  <a:srgbClr val="FF0000"/>
                </a:solidFill>
              </a:rPr>
              <a:t>params</a:t>
            </a:r>
            <a:r>
              <a:rPr lang="zh-CN" altLang="en-US" b="1" dirty="0">
                <a:solidFill>
                  <a:srgbClr val="FF0000"/>
                </a:solidFill>
              </a:rPr>
              <a:t>参数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Query</a:t>
            </a:r>
            <a:r>
              <a:rPr lang="zh-CN" altLang="en-US" b="1" dirty="0">
                <a:solidFill>
                  <a:srgbClr val="FF0000"/>
                </a:solidFill>
              </a:rPr>
              <a:t>参数消失</a:t>
            </a:r>
          </a:p>
        </p:txBody>
      </p:sp>
    </p:spTree>
    <p:extLst>
      <p:ext uri="{BB962C8B-B14F-4D97-AF65-F5344CB8AC3E}">
        <p14:creationId xmlns:p14="http://schemas.microsoft.com/office/powerpoint/2010/main" val="1121641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4E2E03-47E1-4574-9E09-B3BDD32A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8" y="89284"/>
            <a:ext cx="8702794" cy="5784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C5B36CF-05D1-41F1-BFB7-CE361DDF2E75}"/>
                  </a:ext>
                </a:extLst>
              </p14:cNvPr>
              <p14:cNvContentPartPr/>
              <p14:nvPr/>
            </p14:nvContentPartPr>
            <p14:xfrm>
              <a:off x="2381145" y="4265775"/>
              <a:ext cx="3425760" cy="60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C5B36CF-05D1-41F1-BFB7-CE361DDF2E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3145" y="4247775"/>
                <a:ext cx="34614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6789F2E-A231-44D9-9DBA-BF1009CE2E0C}"/>
                  </a:ext>
                </a:extLst>
              </p14:cNvPr>
              <p14:cNvContentPartPr/>
              <p14:nvPr/>
            </p14:nvContentPartPr>
            <p14:xfrm>
              <a:off x="2305185" y="4688775"/>
              <a:ext cx="2286360" cy="45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6789F2E-A231-44D9-9DBA-BF1009CE2E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7185" y="4670775"/>
                <a:ext cx="2322000" cy="81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DBFAF5A8-AA26-48BA-975D-E820328F161C}"/>
              </a:ext>
            </a:extLst>
          </p:cNvPr>
          <p:cNvSpPr txBox="1"/>
          <p:nvPr/>
        </p:nvSpPr>
        <p:spPr>
          <a:xfrm>
            <a:off x="6657975" y="4543425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如果有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也要将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传递过去</a:t>
            </a:r>
          </a:p>
        </p:txBody>
      </p:sp>
    </p:spTree>
    <p:extLst>
      <p:ext uri="{BB962C8B-B14F-4D97-AF65-F5344CB8AC3E}">
        <p14:creationId xmlns:p14="http://schemas.microsoft.com/office/powerpoint/2010/main" val="1096853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78100C-8BA1-49CB-BCFC-99BB1AA6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50"/>
            <a:ext cx="12192000" cy="3651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8AFF325-664E-419D-9699-95FE26D7A860}"/>
                  </a:ext>
                </a:extLst>
              </p14:cNvPr>
              <p14:cNvContentPartPr/>
              <p14:nvPr/>
            </p14:nvContentPartPr>
            <p14:xfrm>
              <a:off x="2295465" y="891015"/>
              <a:ext cx="2600640" cy="619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8AFF325-664E-419D-9699-95FE26D7A8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7465" y="873015"/>
                <a:ext cx="2636280" cy="97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0F41233-3723-40CA-BAEF-9B3F6C813FEF}"/>
              </a:ext>
            </a:extLst>
          </p:cNvPr>
          <p:cNvSpPr txBox="1"/>
          <p:nvPr/>
        </p:nvSpPr>
        <p:spPr>
          <a:xfrm>
            <a:off x="1428750" y="4695825"/>
            <a:ext cx="7896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Params</a:t>
            </a:r>
            <a:r>
              <a:rPr lang="zh-CN" altLang="en-US" dirty="0"/>
              <a:t>参数和</a:t>
            </a:r>
            <a:r>
              <a:rPr lang="en-US" altLang="zh-CN" dirty="0"/>
              <a:t>query</a:t>
            </a:r>
            <a:r>
              <a:rPr lang="zh-CN" altLang="en-US" dirty="0"/>
              <a:t>参数都要传递过去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Input</a:t>
            </a:r>
            <a:r>
              <a:rPr lang="zh-CN" altLang="en-US" dirty="0"/>
              <a:t>中通过：</a:t>
            </a:r>
            <a:r>
              <a:rPr lang="en-US" altLang="zh-CN" dirty="0" err="1"/>
              <a:t>params</a:t>
            </a:r>
            <a:endParaRPr lang="en-US" altLang="zh-CN" dirty="0"/>
          </a:p>
          <a:p>
            <a:r>
              <a:rPr lang="en-US" altLang="zh-CN" dirty="0" err="1"/>
              <a:t>Typenav</a:t>
            </a:r>
            <a:r>
              <a:rPr lang="zh-CN" altLang="en-US" dirty="0"/>
              <a:t>中通过：</a:t>
            </a:r>
            <a:r>
              <a:rPr lang="en-US" altLang="zh-CN" dirty="0"/>
              <a:t>query</a:t>
            </a:r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284347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8582AF-65DE-4DC0-9C0D-A5743972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1" y="-327912"/>
            <a:ext cx="9039530" cy="7436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06A8235-0C72-4300-9C98-2C3A80A5BB5F}"/>
                  </a:ext>
                </a:extLst>
              </p14:cNvPr>
              <p14:cNvContentPartPr/>
              <p14:nvPr/>
            </p14:nvContentPartPr>
            <p14:xfrm>
              <a:off x="5448345" y="1924215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06A8235-0C72-4300-9C98-2C3A80A5BB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3345" y="1834215"/>
                <a:ext cx="900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D53F580-F537-40FE-9CDF-13E98BD486E4}"/>
                  </a:ext>
                </a:extLst>
              </p14:cNvPr>
              <p14:cNvContentPartPr/>
              <p14:nvPr/>
            </p14:nvContentPartPr>
            <p14:xfrm>
              <a:off x="4457625" y="558510"/>
              <a:ext cx="1029960" cy="631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D53F580-F537-40FE-9CDF-13E98BD486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9625" y="540510"/>
                <a:ext cx="106560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9F15E6B-0D8F-4960-9272-B6DE42F8184B}"/>
                  </a:ext>
                </a:extLst>
              </p14:cNvPr>
              <p14:cNvContentPartPr/>
              <p14:nvPr/>
            </p14:nvContentPartPr>
            <p14:xfrm>
              <a:off x="3676785" y="5534070"/>
              <a:ext cx="5639040" cy="134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9F15E6B-0D8F-4960-9272-B6DE42F818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8785" y="5516070"/>
                <a:ext cx="5674680" cy="170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9883589-D757-4987-8FAA-EC080465316E}"/>
              </a:ext>
            </a:extLst>
          </p:cNvPr>
          <p:cNvSpPr txBox="1"/>
          <p:nvPr/>
        </p:nvSpPr>
        <p:spPr>
          <a:xfrm>
            <a:off x="4248150" y="6229350"/>
            <a:ext cx="677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Header</a:t>
            </a:r>
            <a:r>
              <a:rPr lang="zh-CN" altLang="en-US" dirty="0">
                <a:solidFill>
                  <a:srgbClr val="FF0000"/>
                </a:solidFill>
              </a:rPr>
              <a:t>组件的跳转只带</a:t>
            </a:r>
            <a:r>
              <a:rPr lang="en-US" altLang="zh-CN" dirty="0" err="1">
                <a:solidFill>
                  <a:srgbClr val="FF0000"/>
                </a:solidFill>
              </a:rPr>
              <a:t>params</a:t>
            </a:r>
            <a:r>
              <a:rPr lang="zh-CN" altLang="en-US" dirty="0">
                <a:solidFill>
                  <a:srgbClr val="FF0000"/>
                </a:solidFill>
              </a:rPr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4067128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5C93F6-CE69-4FC4-98C3-28CFE175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26" y="0"/>
            <a:ext cx="9448147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2FA755-73DE-43CD-A4D7-2800F453EFE8}"/>
              </a:ext>
            </a:extLst>
          </p:cNvPr>
          <p:cNvSpPr txBox="1"/>
          <p:nvPr/>
        </p:nvSpPr>
        <p:spPr>
          <a:xfrm>
            <a:off x="4648200" y="1647825"/>
            <a:ext cx="67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header</a:t>
            </a:r>
            <a:r>
              <a:rPr lang="zh-CN" altLang="en-US" dirty="0">
                <a:solidFill>
                  <a:srgbClr val="FF0000"/>
                </a:solidFill>
              </a:rPr>
              <a:t>组件中，发送请求时，如果有</a:t>
            </a:r>
            <a:r>
              <a:rPr lang="en-US" altLang="zh-CN" dirty="0">
                <a:solidFill>
                  <a:srgbClr val="FF0000"/>
                </a:solidFill>
              </a:rPr>
              <a:t>query</a:t>
            </a:r>
            <a:r>
              <a:rPr lang="zh-CN" altLang="en-US" dirty="0">
                <a:solidFill>
                  <a:srgbClr val="FF0000"/>
                </a:solidFill>
              </a:rPr>
              <a:t>参数，就合并添加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475FCC-DFE9-40CC-8FB3-A50D6B4C3351}"/>
              </a:ext>
            </a:extLst>
          </p:cNvPr>
          <p:cNvSpPr txBox="1"/>
          <p:nvPr/>
        </p:nvSpPr>
        <p:spPr>
          <a:xfrm>
            <a:off x="3538537" y="5705475"/>
            <a:ext cx="89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</a:t>
            </a:r>
            <a:r>
              <a:rPr lang="en-US" altLang="zh-CN" dirty="0">
                <a:solidFill>
                  <a:srgbClr val="FF0000"/>
                </a:solidFill>
              </a:rPr>
              <a:t>query</a:t>
            </a:r>
            <a:r>
              <a:rPr lang="zh-CN" altLang="en-US" dirty="0">
                <a:solidFill>
                  <a:srgbClr val="FF0000"/>
                </a:solidFill>
              </a:rPr>
              <a:t>为空，返回一个空对象，还是为真，还能进行</a:t>
            </a:r>
          </a:p>
        </p:txBody>
      </p:sp>
    </p:spTree>
    <p:extLst>
      <p:ext uri="{BB962C8B-B14F-4D97-AF65-F5344CB8AC3E}">
        <p14:creationId xmlns:p14="http://schemas.microsoft.com/office/powerpoint/2010/main" val="3403215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D3FFE8-3BC8-481E-9EB1-57D260EB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16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31480E-AB97-4AA8-8234-5EC2FD3FC57B}"/>
              </a:ext>
            </a:extLst>
          </p:cNvPr>
          <p:cNvSpPr txBox="1"/>
          <p:nvPr/>
        </p:nvSpPr>
        <p:spPr>
          <a:xfrm>
            <a:off x="3181350" y="56007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两种情况：先点击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按钮</a:t>
            </a:r>
          </a:p>
        </p:txBody>
      </p:sp>
    </p:spTree>
    <p:extLst>
      <p:ext uri="{BB962C8B-B14F-4D97-AF65-F5344CB8AC3E}">
        <p14:creationId xmlns:p14="http://schemas.microsoft.com/office/powerpoint/2010/main" val="146940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549F43-0CF2-4EDB-B68B-820B9222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5" y="315960"/>
            <a:ext cx="9342930" cy="62260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0C2ABE-4807-48A1-A937-6E065BCDE192}"/>
              </a:ext>
            </a:extLst>
          </p:cNvPr>
          <p:cNvSpPr txBox="1"/>
          <p:nvPr/>
        </p:nvSpPr>
        <p:spPr>
          <a:xfrm>
            <a:off x="4572000" y="3343275"/>
            <a:ext cx="629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全局组件，不用再引入</a:t>
            </a:r>
          </a:p>
        </p:txBody>
      </p:sp>
    </p:spTree>
    <p:extLst>
      <p:ext uri="{BB962C8B-B14F-4D97-AF65-F5344CB8AC3E}">
        <p14:creationId xmlns:p14="http://schemas.microsoft.com/office/powerpoint/2010/main" val="4277982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94D8FA-2093-4AF0-804F-8ABAAE29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09" y="876235"/>
            <a:ext cx="6134632" cy="14860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40C0500-23CD-40C7-B21B-C9A6426C2BA7}"/>
                  </a:ext>
                </a:extLst>
              </p14:cNvPr>
              <p14:cNvContentPartPr/>
              <p14:nvPr/>
            </p14:nvContentPartPr>
            <p14:xfrm>
              <a:off x="2019345" y="1781295"/>
              <a:ext cx="5563080" cy="500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40C0500-23CD-40C7-B21B-C9A6426C2B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1345" y="1763295"/>
                <a:ext cx="559872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981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7EACD6-E6AA-44E3-8100-089C055D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35"/>
            <a:ext cx="12192000" cy="65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52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2BF4DC-ACF5-4A87-899A-F6E3FAA1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025"/>
            <a:ext cx="12192000" cy="620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3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1AEA6F-42CF-494E-8B5D-CCD848F6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746527"/>
            <a:ext cx="10074513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7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3B8084-AC12-48B5-8219-30F53052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73" y="1161853"/>
            <a:ext cx="11453853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4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0C7052-3DFB-4A61-A191-414A5F352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5" y="420905"/>
            <a:ext cx="5768840" cy="23014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2E22BD-5702-4039-BAFF-F8F3DCF803A9}"/>
              </a:ext>
            </a:extLst>
          </p:cNvPr>
          <p:cNvSpPr txBox="1"/>
          <p:nvPr/>
        </p:nvSpPr>
        <p:spPr>
          <a:xfrm>
            <a:off x="638175" y="3524250"/>
            <a:ext cx="842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Mockjs</a:t>
            </a:r>
            <a:r>
              <a:rPr lang="zh-CN" altLang="en-US" dirty="0"/>
              <a:t>没有点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98AA6F-A940-4A93-BB75-86516BEA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41" y="3108813"/>
            <a:ext cx="9891617" cy="33835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886BE29-D5B9-4B83-9AF3-BE37DE11FE65}"/>
                  </a:ext>
                </a:extLst>
              </p14:cNvPr>
              <p14:cNvContentPartPr/>
              <p14:nvPr/>
            </p14:nvContentPartPr>
            <p14:xfrm>
              <a:off x="7172385" y="4674615"/>
              <a:ext cx="2524320" cy="500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886BE29-D5B9-4B83-9AF3-BE37DE11FE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4385" y="4656615"/>
                <a:ext cx="255996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820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3FF69B-32E0-4BB8-A24E-0C441367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868"/>
            <a:ext cx="12366363" cy="8972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EE0CD51-9B41-4CCD-89CF-2F223A58BAED}"/>
                  </a:ext>
                </a:extLst>
              </p14:cNvPr>
              <p14:cNvContentPartPr/>
              <p14:nvPr/>
            </p14:nvContentPartPr>
            <p14:xfrm>
              <a:off x="8639025" y="1914855"/>
              <a:ext cx="3181680" cy="41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EE0CD51-9B41-4CCD-89CF-2F223A58BA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1025" y="1896855"/>
                <a:ext cx="32173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70C43D7-A2F4-4E8D-B6B6-662379AEEE7F}"/>
                  </a:ext>
                </a:extLst>
              </p14:cNvPr>
              <p14:cNvContentPartPr/>
              <p14:nvPr/>
            </p14:nvContentPartPr>
            <p14:xfrm>
              <a:off x="133305" y="2314455"/>
              <a:ext cx="9858600" cy="106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70C43D7-A2F4-4E8D-B6B6-662379AEEE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305" y="2296455"/>
                <a:ext cx="9894240" cy="1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7808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1D8BA6-FE4F-40C5-93D3-02239F8E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982"/>
            <a:ext cx="12192000" cy="63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2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6BEC12-989F-4F14-BB52-1702154B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70" y="971337"/>
            <a:ext cx="7841660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7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E41F85-9357-40C8-9BAD-74959EF3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20" y="274046"/>
            <a:ext cx="8542760" cy="63099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D8A6732-D5B0-40D1-BFB3-9AC882E429BF}"/>
                  </a:ext>
                </a:extLst>
              </p14:cNvPr>
              <p14:cNvContentPartPr/>
              <p14:nvPr/>
            </p14:nvContentPartPr>
            <p14:xfrm>
              <a:off x="3991065" y="933495"/>
              <a:ext cx="1428840" cy="114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D8A6732-D5B0-40D1-BFB3-9AC882E429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3065" y="915495"/>
                <a:ext cx="1464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B788EA9-40D7-43E6-A95F-3175A23ADCC1}"/>
                  </a:ext>
                </a:extLst>
              </p14:cNvPr>
              <p14:cNvContentPartPr/>
              <p14:nvPr/>
            </p14:nvContentPartPr>
            <p14:xfrm>
              <a:off x="2342985" y="3216975"/>
              <a:ext cx="762480" cy="20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B788EA9-40D7-43E6-A95F-3175A23ADC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4985" y="3198975"/>
                <a:ext cx="7981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6AD6F28-B66A-4DA1-AB72-DF35B75D2BDD}"/>
                  </a:ext>
                </a:extLst>
              </p14:cNvPr>
              <p14:cNvContentPartPr/>
              <p14:nvPr/>
            </p14:nvContentPartPr>
            <p14:xfrm>
              <a:off x="2438385" y="3486255"/>
              <a:ext cx="886320" cy="482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6AD6F28-B66A-4DA1-AB72-DF35B75D2B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0385" y="3468255"/>
                <a:ext cx="92196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88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17DC7D-BED8-49A9-B5E8-E114C102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23" y="3513"/>
            <a:ext cx="6843353" cy="68509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D1F1D7-9915-44F4-BFDC-EF0A4FDDDC7E}"/>
              </a:ext>
            </a:extLst>
          </p:cNvPr>
          <p:cNvSpPr txBox="1"/>
          <p:nvPr/>
        </p:nvSpPr>
        <p:spPr>
          <a:xfrm>
            <a:off x="6210300" y="24765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商品分类的列表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77BF9A-B510-47B2-BA22-F3661F7F0517}"/>
              </a:ext>
            </a:extLst>
          </p:cNvPr>
          <p:cNvSpPr txBox="1"/>
          <p:nvPr/>
        </p:nvSpPr>
        <p:spPr>
          <a:xfrm>
            <a:off x="6057900" y="322897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在里面添加一个</a:t>
            </a:r>
            <a:r>
              <a:rPr lang="en-US" altLang="zh-CN" dirty="0">
                <a:solidFill>
                  <a:srgbClr val="FF0000"/>
                </a:solidFill>
              </a:rPr>
              <a:t>v-show=“show”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6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242388-53A1-4880-A724-D0AA2C20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9" y="487425"/>
            <a:ext cx="9487722" cy="5883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060547E-368D-4A56-A150-538599881F2E}"/>
                  </a:ext>
                </a:extLst>
              </p14:cNvPr>
              <p14:cNvContentPartPr/>
              <p14:nvPr/>
            </p14:nvContentPartPr>
            <p14:xfrm>
              <a:off x="2247945" y="4111215"/>
              <a:ext cx="1095840" cy="43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060547E-368D-4A56-A150-538599881F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9945" y="4093215"/>
                <a:ext cx="113148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513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7EB5EB-1297-4497-AFCF-0D53FC4D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9" y="323796"/>
            <a:ext cx="11980951" cy="15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56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C837F5-E915-4373-92F7-AD374C65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4" y="472184"/>
            <a:ext cx="10508891" cy="59136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8ABC05-D301-4213-BCE6-1FD0D91443F2}"/>
              </a:ext>
            </a:extLst>
          </p:cNvPr>
          <p:cNvSpPr txBox="1"/>
          <p:nvPr/>
        </p:nvSpPr>
        <p:spPr>
          <a:xfrm>
            <a:off x="4581525" y="2238375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复制图片</a:t>
            </a:r>
          </a:p>
        </p:txBody>
      </p:sp>
    </p:spTree>
    <p:extLst>
      <p:ext uri="{BB962C8B-B14F-4D97-AF65-F5344CB8AC3E}">
        <p14:creationId xmlns:p14="http://schemas.microsoft.com/office/powerpoint/2010/main" val="1613293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2CEC7E-7D95-4523-9E4E-27D6B43B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53" y="205575"/>
            <a:ext cx="11711272" cy="5785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0CF3AF7-7256-421C-9DDB-EEE1D0D20641}"/>
                  </a:ext>
                </a:extLst>
              </p14:cNvPr>
              <p14:cNvContentPartPr/>
              <p14:nvPr/>
            </p14:nvContentPartPr>
            <p14:xfrm>
              <a:off x="2162265" y="2932935"/>
              <a:ext cx="8268120" cy="149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0CF3AF7-7256-421C-9DDB-EEE1D0D206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4265" y="2914935"/>
                <a:ext cx="83037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5213F1B-F733-4A16-804C-B7A5EBA5F17E}"/>
                  </a:ext>
                </a:extLst>
              </p14:cNvPr>
              <p14:cNvContentPartPr/>
              <p14:nvPr/>
            </p14:nvContentPartPr>
            <p14:xfrm>
              <a:off x="2171625" y="3269895"/>
              <a:ext cx="5382000" cy="118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5213F1B-F733-4A16-804C-B7A5EBA5F1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3625" y="3251895"/>
                <a:ext cx="5417640" cy="1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016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B3C2C6-1AB4-4E7B-9B3A-D7C813FA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89" y="618934"/>
            <a:ext cx="11250100" cy="56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9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0D7BA3-7328-46DF-96E1-EF8D4F0D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64" y="399972"/>
            <a:ext cx="10995253" cy="21336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974498-5567-4A4F-90BA-60A8C01D5152}"/>
              </a:ext>
            </a:extLst>
          </p:cNvPr>
          <p:cNvSpPr txBox="1"/>
          <p:nvPr/>
        </p:nvSpPr>
        <p:spPr>
          <a:xfrm>
            <a:off x="990600" y="3457575"/>
            <a:ext cx="888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用的时候当作真实接口使用即可</a:t>
            </a:r>
          </a:p>
        </p:txBody>
      </p:sp>
    </p:spTree>
    <p:extLst>
      <p:ext uri="{BB962C8B-B14F-4D97-AF65-F5344CB8AC3E}">
        <p14:creationId xmlns:p14="http://schemas.microsoft.com/office/powerpoint/2010/main" val="4056641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A1AC67-3365-4D80-AF4E-78B4DC9B8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3" y="79720"/>
            <a:ext cx="7994073" cy="6698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11A97E5-06AF-40AA-AD2C-29EAA0C48E9E}"/>
                  </a:ext>
                </a:extLst>
              </p14:cNvPr>
              <p14:cNvContentPartPr/>
              <p14:nvPr/>
            </p14:nvContentPartPr>
            <p14:xfrm>
              <a:off x="3276465" y="4049655"/>
              <a:ext cx="2772360" cy="83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11A97E5-06AF-40AA-AD2C-29EAA0C48E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465" y="4031655"/>
                <a:ext cx="2808000" cy="1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174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1D0B2F-EA4C-4329-B3FC-E98326A9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53175" cy="65385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E9B730-6981-4C7A-A809-9611C8431E9A}"/>
              </a:ext>
            </a:extLst>
          </p:cNvPr>
          <p:cNvSpPr txBox="1"/>
          <p:nvPr/>
        </p:nvSpPr>
        <p:spPr>
          <a:xfrm>
            <a:off x="6696075" y="2324100"/>
            <a:ext cx="52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这个</a:t>
            </a:r>
            <a:r>
              <a:rPr lang="en-US" altLang="zh-CN" dirty="0" err="1">
                <a:solidFill>
                  <a:srgbClr val="FF0000"/>
                </a:solidFill>
              </a:rPr>
              <a:t>axios</a:t>
            </a:r>
            <a:r>
              <a:rPr lang="zh-CN" altLang="en-US" dirty="0">
                <a:solidFill>
                  <a:srgbClr val="FF0000"/>
                </a:solidFill>
              </a:rPr>
              <a:t>向真实的服务器发请求的</a:t>
            </a:r>
          </a:p>
        </p:txBody>
      </p:sp>
    </p:spTree>
    <p:extLst>
      <p:ext uri="{BB962C8B-B14F-4D97-AF65-F5344CB8AC3E}">
        <p14:creationId xmlns:p14="http://schemas.microsoft.com/office/powerpoint/2010/main" val="3895449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B5DCCA-5951-4D01-A3F2-2C9C78B5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557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8A0735F-DAA4-4C6B-9814-C95D1CED64C9}"/>
                  </a:ext>
                </a:extLst>
              </p14:cNvPr>
              <p14:cNvContentPartPr/>
              <p14:nvPr/>
            </p14:nvContentPartPr>
            <p14:xfrm>
              <a:off x="3371865" y="2817735"/>
              <a:ext cx="1800720" cy="78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8A0735F-DAA4-4C6B-9814-C95D1CED64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3865" y="2799735"/>
                <a:ext cx="18363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3364920-F7D2-4250-8138-55EEAA2D7500}"/>
                  </a:ext>
                </a:extLst>
              </p14:cNvPr>
              <p14:cNvContentPartPr/>
              <p14:nvPr/>
            </p14:nvContentPartPr>
            <p14:xfrm>
              <a:off x="857265" y="2875335"/>
              <a:ext cx="1267200" cy="49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3364920-F7D2-4250-8138-55EEAA2D75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65" y="2857335"/>
                <a:ext cx="130284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8AF9B15-31BA-4175-A828-6B1A610952A7}"/>
              </a:ext>
            </a:extLst>
          </p:cNvPr>
          <p:cNvSpPr txBox="1"/>
          <p:nvPr/>
        </p:nvSpPr>
        <p:spPr>
          <a:xfrm>
            <a:off x="7877175" y="1790700"/>
            <a:ext cx="40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应该以</a:t>
            </a:r>
            <a:r>
              <a:rPr lang="en-US" altLang="zh-CN" dirty="0"/>
              <a:t>/mock</a:t>
            </a:r>
            <a:r>
              <a:rPr lang="zh-CN" altLang="en-US" dirty="0"/>
              <a:t>开头</a:t>
            </a:r>
          </a:p>
        </p:txBody>
      </p:sp>
    </p:spTree>
    <p:extLst>
      <p:ext uri="{BB962C8B-B14F-4D97-AF65-F5344CB8AC3E}">
        <p14:creationId xmlns:p14="http://schemas.microsoft.com/office/powerpoint/2010/main" val="3622978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BCB5F4-530E-4E21-87A8-7B499A61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431"/>
            <a:ext cx="12192000" cy="4193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D62F600-D5D5-4FCB-9566-7EF54D97A42A}"/>
                  </a:ext>
                </a:extLst>
              </p14:cNvPr>
              <p14:cNvContentPartPr/>
              <p14:nvPr/>
            </p14:nvContentPartPr>
            <p14:xfrm>
              <a:off x="1038345" y="4682895"/>
              <a:ext cx="5448600" cy="67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D62F600-D5D5-4FCB-9566-7EF54D97A4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345" y="4664895"/>
                <a:ext cx="54842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D4C0238-3C7E-4D68-AB74-2756055E6DD8}"/>
                  </a:ext>
                </a:extLst>
              </p14:cNvPr>
              <p14:cNvContentPartPr/>
              <p14:nvPr/>
            </p14:nvContentPartPr>
            <p14:xfrm>
              <a:off x="885705" y="3064695"/>
              <a:ext cx="3819960" cy="414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D4C0238-3C7E-4D68-AB74-2756055E6D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705" y="3046695"/>
                <a:ext cx="385560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110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B3D033-F753-4048-BD7D-6504E6C79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10" y="0"/>
            <a:ext cx="848018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D5C407A-7EB1-4064-8FFF-208A8C65251C}"/>
                  </a:ext>
                </a:extLst>
              </p14:cNvPr>
              <p14:cNvContentPartPr/>
              <p14:nvPr/>
            </p14:nvContentPartPr>
            <p14:xfrm>
              <a:off x="3238665" y="5724015"/>
              <a:ext cx="1793160" cy="137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D5C407A-7EB1-4064-8FFF-208A8C6525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0665" y="5706015"/>
                <a:ext cx="18288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11D2F83-2D1E-47EA-8BC8-642B1E8C055A}"/>
                  </a:ext>
                </a:extLst>
              </p14:cNvPr>
              <p14:cNvContentPartPr/>
              <p14:nvPr/>
            </p14:nvContentPartPr>
            <p14:xfrm>
              <a:off x="3076665" y="4983495"/>
              <a:ext cx="1019520" cy="388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11D2F83-2D1E-47EA-8BC8-642B1E8C05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8665" y="4965495"/>
                <a:ext cx="10551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F465C9D-C29F-4FFA-9F8B-C6658DFB84E4}"/>
                  </a:ext>
                </a:extLst>
              </p14:cNvPr>
              <p14:cNvContentPartPr/>
              <p14:nvPr/>
            </p14:nvContentPartPr>
            <p14:xfrm>
              <a:off x="3343425" y="4055775"/>
              <a:ext cx="914760" cy="270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F465C9D-C29F-4FFA-9F8B-C6658DFB84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5425" y="4037775"/>
                <a:ext cx="95040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425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FF7046-B288-48C2-B7F1-C2B34541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6" y="133140"/>
            <a:ext cx="8515640" cy="61448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2176335-158E-4361-B129-6AC2F66C88A7}"/>
                  </a:ext>
                </a:extLst>
              </p14:cNvPr>
              <p14:cNvContentPartPr/>
              <p14:nvPr/>
            </p14:nvContentPartPr>
            <p14:xfrm>
              <a:off x="3609825" y="1209615"/>
              <a:ext cx="33818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2176335-158E-4361-B129-6AC2F66C88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825" y="1191615"/>
                <a:ext cx="34174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362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A34DD8-811A-4DF4-A711-8A81BBCA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7017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2617A56-582A-4306-A66B-5A2ED523C213}"/>
                  </a:ext>
                </a:extLst>
              </p14:cNvPr>
              <p14:cNvContentPartPr/>
              <p14:nvPr/>
            </p14:nvContentPartPr>
            <p14:xfrm>
              <a:off x="1210912" y="4121295"/>
              <a:ext cx="1991160" cy="60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2617A56-582A-4306-A66B-5A2ED523C2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2912" y="4103295"/>
                <a:ext cx="2026800" cy="96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FAAFC80-97D6-43D3-8059-F0B73221F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788" y="1897240"/>
            <a:ext cx="4656223" cy="32159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62C40B-2B47-4B0A-92CA-D9DD6A54922F}"/>
              </a:ext>
            </a:extLst>
          </p:cNvPr>
          <p:cNvSpPr txBox="1"/>
          <p:nvPr/>
        </p:nvSpPr>
        <p:spPr>
          <a:xfrm>
            <a:off x="3202072" y="4857750"/>
            <a:ext cx="368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没真向服务器发请求</a:t>
            </a:r>
          </a:p>
        </p:txBody>
      </p:sp>
    </p:spTree>
    <p:extLst>
      <p:ext uri="{BB962C8B-B14F-4D97-AF65-F5344CB8AC3E}">
        <p14:creationId xmlns:p14="http://schemas.microsoft.com/office/powerpoint/2010/main" val="1205859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C53CEE-82AB-4AAF-8545-DB233710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40" y="53047"/>
            <a:ext cx="6462320" cy="67519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12C33CD-6FF9-41F3-9AF9-E56109010A5E}"/>
                  </a:ext>
                </a:extLst>
              </p14:cNvPr>
              <p14:cNvContentPartPr/>
              <p14:nvPr/>
            </p14:nvContentPartPr>
            <p14:xfrm>
              <a:off x="3943185" y="5103375"/>
              <a:ext cx="2134080" cy="59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12C33CD-6FF9-41F3-9AF9-E56109010A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5185" y="5085375"/>
                <a:ext cx="216972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184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23FFAB-3C80-4C5A-997B-FDB7216D7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68" y="279833"/>
            <a:ext cx="10982644" cy="59399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BEC9DC2-BA83-41E8-BA2E-C206AFC11E28}"/>
                  </a:ext>
                </a:extLst>
              </p14:cNvPr>
              <p14:cNvContentPartPr/>
              <p14:nvPr/>
            </p14:nvContentPartPr>
            <p14:xfrm>
              <a:off x="2714505" y="5543295"/>
              <a:ext cx="3562920" cy="68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BEC9DC2-BA83-41E8-BA2E-C206AFC11E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6505" y="5525295"/>
                <a:ext cx="3598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DB3328E-D031-4CAB-A5B9-DF6C621EC5CA}"/>
                  </a:ext>
                </a:extLst>
              </p14:cNvPr>
              <p14:cNvContentPartPr/>
              <p14:nvPr/>
            </p14:nvContentPartPr>
            <p14:xfrm>
              <a:off x="2352705" y="5262135"/>
              <a:ext cx="4096080" cy="74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DB3328E-D031-4CAB-A5B9-DF6C621EC5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4705" y="5244135"/>
                <a:ext cx="4131720" cy="1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572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88B667-0EE4-4495-8771-6C5FFD88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0" y="165459"/>
            <a:ext cx="7955969" cy="63556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7A1AF6-3C73-498F-9BF1-B187E5EBCCAF}"/>
              </a:ext>
            </a:extLst>
          </p:cNvPr>
          <p:cNvSpPr txBox="1"/>
          <p:nvPr/>
        </p:nvSpPr>
        <p:spPr>
          <a:xfrm>
            <a:off x="8639175" y="1600200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拿到參數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3DE8C6-5B10-4B25-A516-36F42E3A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259" y="2817347"/>
            <a:ext cx="4511431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4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A34D92-F079-4360-8440-E7243CFC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411218"/>
            <a:ext cx="9099068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86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E517A1-36F4-4ABD-B4E9-04992ABE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52" y="0"/>
            <a:ext cx="8742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43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41E7D3-B446-4AB6-8050-75833421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24" y="418839"/>
            <a:ext cx="7064352" cy="60203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A6756C2-FB77-4E72-BC29-D3C975A4F211}"/>
                  </a:ext>
                </a:extLst>
              </p14:cNvPr>
              <p14:cNvContentPartPr/>
              <p14:nvPr/>
            </p14:nvContentPartPr>
            <p14:xfrm>
              <a:off x="3638625" y="4102575"/>
              <a:ext cx="3857760" cy="27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A6756C2-FB77-4E72-BC29-D3C975A4F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0625" y="4084575"/>
                <a:ext cx="389340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428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2EFD55-2DBB-48DE-B65D-88EAFCC9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41" y="449322"/>
            <a:ext cx="7125317" cy="59593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5146D4B-D6BC-4BF3-ACF1-EBFD462E172F}"/>
                  </a:ext>
                </a:extLst>
              </p14:cNvPr>
              <p14:cNvContentPartPr/>
              <p14:nvPr/>
            </p14:nvContentPartPr>
            <p14:xfrm>
              <a:off x="3457545" y="2828895"/>
              <a:ext cx="2715120" cy="96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5146D4B-D6BC-4BF3-ACF1-EBFD462E17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9545" y="2810895"/>
                <a:ext cx="2750760" cy="1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8175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8041B3-8C38-462B-AACE-F609764F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01" y="357918"/>
            <a:ext cx="6546147" cy="51134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DD9990-7464-4C90-824B-FE2FCCD4A1F5}"/>
              </a:ext>
            </a:extLst>
          </p:cNvPr>
          <p:cNvSpPr txBox="1"/>
          <p:nvPr/>
        </p:nvSpPr>
        <p:spPr>
          <a:xfrm>
            <a:off x="2390775" y="5895975"/>
            <a:ext cx="82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main.js</a:t>
            </a:r>
            <a:r>
              <a:rPr lang="zh-CN" altLang="en-US" dirty="0"/>
              <a:t>中引入样式，所有的组件中都嫩能够使用</a:t>
            </a:r>
          </a:p>
        </p:txBody>
      </p:sp>
    </p:spTree>
    <p:extLst>
      <p:ext uri="{BB962C8B-B14F-4D97-AF65-F5344CB8AC3E}">
        <p14:creationId xmlns:p14="http://schemas.microsoft.com/office/powerpoint/2010/main" val="174770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BD724F-54EC-45F2-8930-1EC9F7BF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45" y="0"/>
            <a:ext cx="994510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9787E49-AB6A-486D-AD3A-B1FC4BA734E3}"/>
                  </a:ext>
                </a:extLst>
              </p14:cNvPr>
              <p14:cNvContentPartPr/>
              <p14:nvPr/>
            </p14:nvContentPartPr>
            <p14:xfrm>
              <a:off x="1771665" y="6161055"/>
              <a:ext cx="2829240" cy="85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9787E49-AB6A-486D-AD3A-B1FC4BA734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3665" y="6143055"/>
                <a:ext cx="2864880" cy="120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BBF4CA9-CE8C-4EBD-9247-636AA6F3BD0E}"/>
              </a:ext>
            </a:extLst>
          </p:cNvPr>
          <p:cNvSpPr txBox="1"/>
          <p:nvPr/>
        </p:nvSpPr>
        <p:spPr>
          <a:xfrm>
            <a:off x="5629275" y="4391025"/>
            <a:ext cx="621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Nav</a:t>
            </a:r>
            <a:r>
              <a:rPr lang="zh-CN" altLang="en-US" b="1" dirty="0">
                <a:solidFill>
                  <a:srgbClr val="FF0000"/>
                </a:solidFill>
              </a:rPr>
              <a:t>组件如果跳转的是</a:t>
            </a:r>
            <a:r>
              <a:rPr lang="en-US" altLang="zh-CN" b="1" dirty="0">
                <a:solidFill>
                  <a:srgbClr val="FF0000"/>
                </a:solidFill>
              </a:rPr>
              <a:t>search</a:t>
            </a:r>
            <a:r>
              <a:rPr lang="zh-CN" altLang="en-US" b="1" dirty="0">
                <a:solidFill>
                  <a:srgbClr val="FF0000"/>
                </a:solidFill>
              </a:rPr>
              <a:t>组件，就</a:t>
            </a:r>
            <a:r>
              <a:rPr lang="en-US" altLang="zh-CN" b="1" dirty="0" err="1">
                <a:solidFill>
                  <a:srgbClr val="FF0000"/>
                </a:solidFill>
              </a:rPr>
              <a:t>this.show</a:t>
            </a:r>
            <a:r>
              <a:rPr lang="en-US" altLang="zh-CN" b="1" dirty="0">
                <a:solidFill>
                  <a:srgbClr val="FF0000"/>
                </a:solidFill>
              </a:rPr>
              <a:t> = false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也就是隐藏</a:t>
            </a:r>
            <a:r>
              <a:rPr lang="en-US" altLang="zh-CN" b="1" dirty="0">
                <a:solidFill>
                  <a:srgbClr val="FF0000"/>
                </a:solidFill>
              </a:rPr>
              <a:t>sort</a:t>
            </a:r>
            <a:r>
              <a:rPr lang="zh-CN" altLang="en-US" b="1" dirty="0">
                <a:solidFill>
                  <a:srgbClr val="FF0000"/>
                </a:solidFill>
              </a:rPr>
              <a:t>部分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964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E1826D1-D6C7-4173-A056-0A056076A8C7}"/>
                  </a:ext>
                </a:extLst>
              </p14:cNvPr>
              <p14:cNvContentPartPr/>
              <p14:nvPr/>
            </p14:nvContentPartPr>
            <p14:xfrm>
              <a:off x="2019345" y="1845015"/>
              <a:ext cx="7737480" cy="149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E1826D1-D6C7-4173-A056-0A056076A8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345" y="1827015"/>
                <a:ext cx="7773120" cy="185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F06AA0B-49A0-413A-AE7C-1641D8BE5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948"/>
            <a:ext cx="12192000" cy="39865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3D962F0-B95B-4309-81C4-D46C8B24FE24}"/>
                  </a:ext>
                </a:extLst>
              </p14:cNvPr>
              <p14:cNvContentPartPr/>
              <p14:nvPr/>
            </p14:nvContentPartPr>
            <p14:xfrm>
              <a:off x="2105025" y="2739255"/>
              <a:ext cx="6867720" cy="126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3D962F0-B95B-4309-81C4-D46C8B24FE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7025" y="2721255"/>
                <a:ext cx="69033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8075D61-680F-4D49-9AC4-4C711040B9A3}"/>
                  </a:ext>
                </a:extLst>
              </p14:cNvPr>
              <p14:cNvContentPartPr/>
              <p14:nvPr/>
            </p14:nvContentPartPr>
            <p14:xfrm>
              <a:off x="2190705" y="2955255"/>
              <a:ext cx="2457720" cy="28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8075D61-680F-4D49-9AC4-4C711040B9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2705" y="2937255"/>
                <a:ext cx="2493360" cy="64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27CDBEE-1B3F-4D6B-AAC7-A7FFF279BE4E}"/>
              </a:ext>
            </a:extLst>
          </p:cNvPr>
          <p:cNvSpPr txBox="1"/>
          <p:nvPr/>
        </p:nvSpPr>
        <p:spPr>
          <a:xfrm>
            <a:off x="1047750" y="5048250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Mounted:</a:t>
            </a:r>
            <a:r>
              <a:rPr lang="zh-CN" altLang="en-US" dirty="0"/>
              <a:t>阶段表示挂栽完毕   结构已经有了（没涉及到</a:t>
            </a:r>
            <a:r>
              <a:rPr lang="en-US" altLang="zh-CN" dirty="0" err="1"/>
              <a:t>axios</a:t>
            </a:r>
            <a:r>
              <a:rPr lang="zh-CN" altLang="en-US" dirty="0"/>
              <a:t>，没涉及到异步）</a:t>
            </a:r>
            <a:endParaRPr lang="en-US" altLang="zh-CN" dirty="0"/>
          </a:p>
          <a:p>
            <a:r>
              <a:rPr lang="zh-CN" altLang="en-US" dirty="0"/>
              <a:t>但是这里有</a:t>
            </a:r>
            <a:r>
              <a:rPr lang="en-US" altLang="zh-CN" dirty="0"/>
              <a:t>v-for</a:t>
            </a:r>
            <a:r>
              <a:rPr lang="zh-CN" altLang="en-US" dirty="0"/>
              <a:t>这里的结构是动态生成的</a:t>
            </a:r>
          </a:p>
        </p:txBody>
      </p:sp>
    </p:spTree>
    <p:extLst>
      <p:ext uri="{BB962C8B-B14F-4D97-AF65-F5344CB8AC3E}">
        <p14:creationId xmlns:p14="http://schemas.microsoft.com/office/powerpoint/2010/main" val="1843637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522FA5-DDF7-425B-B67E-59564C06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50" y="335117"/>
            <a:ext cx="10272650" cy="37493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CF06EB3-7C2E-4A1C-95B2-503444B1BD63}"/>
                  </a:ext>
                </a:extLst>
              </p14:cNvPr>
              <p14:cNvContentPartPr/>
              <p14:nvPr/>
            </p14:nvContentPartPr>
            <p14:xfrm>
              <a:off x="2238225" y="2400135"/>
              <a:ext cx="3448440" cy="71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CF06EB3-7C2E-4A1C-95B2-503444B1BD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225" y="2382135"/>
                <a:ext cx="3484080" cy="106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8A3FA0A-76B5-4E44-969F-FB793AD468B3}"/>
              </a:ext>
            </a:extLst>
          </p:cNvPr>
          <p:cNvSpPr txBox="1"/>
          <p:nvPr/>
        </p:nvSpPr>
        <p:spPr>
          <a:xfrm>
            <a:off x="1295400" y="4829175"/>
            <a:ext cx="97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mounted</a:t>
            </a:r>
            <a:r>
              <a:rPr lang="zh-CN" altLang="en-US" dirty="0">
                <a:solidFill>
                  <a:srgbClr val="FF0000"/>
                </a:solidFill>
              </a:rPr>
              <a:t>中派发请求，等数据</a:t>
            </a:r>
            <a:r>
              <a:rPr lang="en-US" altLang="zh-CN" dirty="0" err="1">
                <a:solidFill>
                  <a:srgbClr val="FF0000"/>
                </a:solidFill>
              </a:rPr>
              <a:t>bannerList</a:t>
            </a:r>
            <a:r>
              <a:rPr lang="zh-CN" altLang="en-US" dirty="0">
                <a:solidFill>
                  <a:srgbClr val="FF0000"/>
                </a:solidFill>
              </a:rPr>
              <a:t>返回后才能遍历</a:t>
            </a:r>
            <a:r>
              <a:rPr lang="en-US" altLang="zh-CN" dirty="0">
                <a:solidFill>
                  <a:srgbClr val="FF0000"/>
                </a:solidFill>
              </a:rPr>
              <a:t>v-for</a:t>
            </a:r>
            <a:r>
              <a:rPr lang="zh-CN" altLang="en-US" dirty="0">
                <a:solidFill>
                  <a:srgbClr val="FF0000"/>
                </a:solidFill>
              </a:rPr>
              <a:t>所在的语句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便利之后，结构才能存在，这时早已经过了</a:t>
            </a:r>
            <a:r>
              <a:rPr lang="en-US" altLang="zh-CN" dirty="0">
                <a:solidFill>
                  <a:srgbClr val="FF0000"/>
                </a:solidFill>
              </a:rPr>
              <a:t>mounted</a:t>
            </a:r>
            <a:r>
              <a:rPr lang="zh-CN" altLang="en-US" dirty="0">
                <a:solidFill>
                  <a:srgbClr val="FF0000"/>
                </a:solidFill>
              </a:rPr>
              <a:t>阶段</a:t>
            </a:r>
          </a:p>
        </p:txBody>
      </p:sp>
    </p:spTree>
    <p:extLst>
      <p:ext uri="{BB962C8B-B14F-4D97-AF65-F5344CB8AC3E}">
        <p14:creationId xmlns:p14="http://schemas.microsoft.com/office/powerpoint/2010/main" val="3790690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B4FF49-8BA4-4913-9A94-DAE0DC1A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1" y="-177350"/>
            <a:ext cx="6660457" cy="42599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4ABF90-4E4E-46D6-B244-8DD3D9639C8D}"/>
              </a:ext>
            </a:extLst>
          </p:cNvPr>
          <p:cNvSpPr txBox="1"/>
          <p:nvPr/>
        </p:nvSpPr>
        <p:spPr>
          <a:xfrm>
            <a:off x="1447800" y="4924425"/>
            <a:ext cx="1123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进行的是异步操作，组件身上还没有数据，没有数据就没法遍历结构，也就说结构还没完成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结构没有在</a:t>
            </a:r>
            <a:r>
              <a:rPr lang="en-US" altLang="zh-CN" dirty="0"/>
              <a:t>mounted</a:t>
            </a:r>
            <a:r>
              <a:rPr lang="zh-CN" altLang="en-US" dirty="0"/>
              <a:t>中根本就不能进行操作结构</a:t>
            </a:r>
          </a:p>
        </p:txBody>
      </p:sp>
    </p:spTree>
    <p:extLst>
      <p:ext uri="{BB962C8B-B14F-4D97-AF65-F5344CB8AC3E}">
        <p14:creationId xmlns:p14="http://schemas.microsoft.com/office/powerpoint/2010/main" val="1302683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6F1873-C7A1-4A97-9411-EDFD08278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22" y="70313"/>
            <a:ext cx="5608806" cy="39551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E7447A-408C-4970-8F81-775B2D07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979" y="2687777"/>
            <a:ext cx="8794242" cy="40922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675DFFC-DAC7-4ADD-AA9F-63FB2A0ECD01}"/>
                  </a:ext>
                </a:extLst>
              </p14:cNvPr>
              <p14:cNvContentPartPr/>
              <p14:nvPr/>
            </p14:nvContentPartPr>
            <p14:xfrm>
              <a:off x="3838425" y="5315055"/>
              <a:ext cx="1867320" cy="50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675DFFC-DAC7-4ADD-AA9F-63FB2A0ECD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0425" y="5297055"/>
                <a:ext cx="1902960" cy="86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C9B819E-9A54-4DA7-899C-167200658908}"/>
              </a:ext>
            </a:extLst>
          </p:cNvPr>
          <p:cNvSpPr txBox="1"/>
          <p:nvPr/>
        </p:nvSpPr>
        <p:spPr>
          <a:xfrm>
            <a:off x="5705745" y="5934075"/>
            <a:ext cx="596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来一个延时器，两秒钟之后等结构渲染完成之后，再执行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571E07-4578-4D13-9CC9-2810593F54DB}"/>
              </a:ext>
            </a:extLst>
          </p:cNvPr>
          <p:cNvSpPr txBox="1"/>
          <p:nvPr/>
        </p:nvSpPr>
        <p:spPr>
          <a:xfrm>
            <a:off x="7362825" y="1295400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虽然是笨方法，但是可以实现</a:t>
            </a:r>
          </a:p>
        </p:txBody>
      </p:sp>
    </p:spTree>
    <p:extLst>
      <p:ext uri="{BB962C8B-B14F-4D97-AF65-F5344CB8AC3E}">
        <p14:creationId xmlns:p14="http://schemas.microsoft.com/office/powerpoint/2010/main" val="3218738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327C909-D18B-4549-AD71-4BCEB896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11" y="-152400"/>
            <a:ext cx="989472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25E1011-5473-4B56-953B-6AE9A7A86EE8}"/>
                  </a:ext>
                </a:extLst>
              </p14:cNvPr>
              <p14:cNvContentPartPr/>
              <p14:nvPr/>
            </p14:nvContentPartPr>
            <p14:xfrm>
              <a:off x="1894785" y="4482735"/>
              <a:ext cx="1020240" cy="451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25E1011-5473-4B56-953B-6AE9A7A86E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6785" y="4464735"/>
                <a:ext cx="1055880" cy="487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3805330-D248-4744-87AE-8164046C7E5E}"/>
              </a:ext>
            </a:extLst>
          </p:cNvPr>
          <p:cNvSpPr txBox="1"/>
          <p:nvPr/>
        </p:nvSpPr>
        <p:spPr>
          <a:xfrm>
            <a:off x="680347" y="4699155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clickable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58D9C7-0628-421F-BE3F-EF63ADA2033C}"/>
              </a:ext>
            </a:extLst>
          </p:cNvPr>
          <p:cNvSpPr txBox="1"/>
          <p:nvPr/>
        </p:nvSpPr>
        <p:spPr>
          <a:xfrm>
            <a:off x="76200" y="1390650"/>
            <a:ext cx="193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Api</a:t>
            </a:r>
            <a:r>
              <a:rPr lang="zh-CN" altLang="en-US" sz="2800" dirty="0"/>
              <a:t>文档中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FD6A9D2-3C40-40C6-BE5C-C9B7E9DF2BC6}"/>
                  </a:ext>
                </a:extLst>
              </p14:cNvPr>
              <p14:cNvContentPartPr/>
              <p14:nvPr/>
            </p14:nvContentPartPr>
            <p14:xfrm>
              <a:off x="6029385" y="2658840"/>
              <a:ext cx="1267200" cy="655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FD6A9D2-3C40-40C6-BE5C-C9B7E9DF2B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1385" y="2640840"/>
                <a:ext cx="130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50E6443-2F6C-44D8-BEEA-0AE7AD340A9D}"/>
                  </a:ext>
                </a:extLst>
              </p14:cNvPr>
              <p14:cNvContentPartPr/>
              <p14:nvPr/>
            </p14:nvContentPartPr>
            <p14:xfrm>
              <a:off x="5572185" y="2348160"/>
              <a:ext cx="1114560" cy="255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50E6443-2F6C-44D8-BEEA-0AE7AD340A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4185" y="2330160"/>
                <a:ext cx="1150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194EB18-37B6-41DC-9816-9022D76F586A}"/>
                  </a:ext>
                </a:extLst>
              </p14:cNvPr>
              <p14:cNvContentPartPr/>
              <p14:nvPr/>
            </p14:nvContentPartPr>
            <p14:xfrm>
              <a:off x="6467505" y="2124240"/>
              <a:ext cx="2238840" cy="478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194EB18-37B6-41DC-9816-9022D76F58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9505" y="2106240"/>
                <a:ext cx="227448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364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B5D040-48CB-42A6-8906-0A4B6D12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73" y="30185"/>
            <a:ext cx="9609653" cy="67976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385CB08-232B-4E87-92A6-7133C99C2569}"/>
                  </a:ext>
                </a:extLst>
              </p14:cNvPr>
              <p14:cNvContentPartPr/>
              <p14:nvPr/>
            </p14:nvContentPartPr>
            <p14:xfrm>
              <a:off x="3371865" y="5388135"/>
              <a:ext cx="1553040" cy="61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385CB08-232B-4E87-92A6-7133C99C25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3865" y="5370135"/>
                <a:ext cx="1588680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89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E200E1-A966-454F-AB9C-971DF346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51" y="0"/>
            <a:ext cx="934589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9F0B144-2B0D-4B18-8845-7DA2835D94A5}"/>
                  </a:ext>
                </a:extLst>
              </p14:cNvPr>
              <p14:cNvContentPartPr/>
              <p14:nvPr/>
            </p14:nvContentPartPr>
            <p14:xfrm>
              <a:off x="3295545" y="1722615"/>
              <a:ext cx="3934440" cy="60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9F0B144-2B0D-4B18-8845-7DA2835D94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7545" y="1704615"/>
                <a:ext cx="3970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1882AA1-B622-4C8E-A3DC-6E073CC08BAB}"/>
                  </a:ext>
                </a:extLst>
              </p14:cNvPr>
              <p14:cNvContentPartPr/>
              <p14:nvPr/>
            </p14:nvContentPartPr>
            <p14:xfrm>
              <a:off x="2552865" y="4886295"/>
              <a:ext cx="1457640" cy="52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1882AA1-B622-4C8E-A3DC-6E073CC08B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4865" y="4868295"/>
                <a:ext cx="1493280" cy="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48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9AE6EE-B225-4782-A8E9-5F2DB89C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70" y="300719"/>
            <a:ext cx="8062659" cy="62565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962C1DE-4CE5-4547-BCB8-B490534628F3}"/>
                  </a:ext>
                </a:extLst>
              </p14:cNvPr>
              <p14:cNvContentPartPr/>
              <p14:nvPr/>
            </p14:nvContentPartPr>
            <p14:xfrm>
              <a:off x="3895665" y="4000335"/>
              <a:ext cx="1619640" cy="1432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962C1DE-4CE5-4547-BCB8-B490534628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7665" y="3982335"/>
                <a:ext cx="16552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43759C1-5462-467E-BDB5-A1C6E07A5A9F}"/>
                  </a:ext>
                </a:extLst>
              </p14:cNvPr>
              <p14:cNvContentPartPr/>
              <p14:nvPr/>
            </p14:nvContentPartPr>
            <p14:xfrm>
              <a:off x="3924465" y="3781815"/>
              <a:ext cx="2143440" cy="763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43759C1-5462-467E-BDB5-A1C6E07A5A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6465" y="3763815"/>
                <a:ext cx="2179080" cy="1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25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C816E-5EE3-4FA7-8B31-E31E12A3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234" y="0"/>
            <a:ext cx="839553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4C796C6-5553-4F8A-A675-C1A15AE1412A}"/>
                  </a:ext>
                </a:extLst>
              </p14:cNvPr>
              <p14:cNvContentPartPr/>
              <p14:nvPr/>
            </p14:nvContentPartPr>
            <p14:xfrm>
              <a:off x="3657705" y="3714855"/>
              <a:ext cx="3438720" cy="65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4C796C6-5553-4F8A-A675-C1A15AE141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9705" y="3696855"/>
                <a:ext cx="3474360" cy="101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572472F-F4A3-48EB-9A70-025C2197638D}"/>
              </a:ext>
            </a:extLst>
          </p:cNvPr>
          <p:cNvSpPr txBox="1"/>
          <p:nvPr/>
        </p:nvSpPr>
        <p:spPr>
          <a:xfrm>
            <a:off x="7381875" y="3571875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必须要一个判断条件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0FC418-6A5B-4FE8-8A1E-D507CCAD5502}"/>
              </a:ext>
            </a:extLst>
          </p:cNvPr>
          <p:cNvSpPr txBox="1"/>
          <p:nvPr/>
        </p:nvSpPr>
        <p:spPr>
          <a:xfrm>
            <a:off x="6515100" y="5067300"/>
            <a:ext cx="663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都是在</a:t>
            </a:r>
            <a:r>
              <a:rPr lang="en-US" altLang="zh-CN" dirty="0" err="1">
                <a:solidFill>
                  <a:srgbClr val="FF0000"/>
                </a:solidFill>
              </a:rPr>
              <a:t>typenav</a:t>
            </a:r>
            <a:r>
              <a:rPr lang="zh-CN" altLang="en-US" dirty="0">
                <a:solidFill>
                  <a:srgbClr val="FF0000"/>
                </a:solidFill>
              </a:rPr>
              <a:t>中进行的</a:t>
            </a:r>
          </a:p>
        </p:txBody>
      </p:sp>
    </p:spTree>
    <p:extLst>
      <p:ext uri="{BB962C8B-B14F-4D97-AF65-F5344CB8AC3E}">
        <p14:creationId xmlns:p14="http://schemas.microsoft.com/office/powerpoint/2010/main" val="3055986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宽屏</PresentationFormat>
  <Paragraphs>62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6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126</cp:revision>
  <dcterms:created xsi:type="dcterms:W3CDTF">2022-11-21T01:20:53Z</dcterms:created>
  <dcterms:modified xsi:type="dcterms:W3CDTF">2022-11-23T03:52:43Z</dcterms:modified>
</cp:coreProperties>
</file>